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FC9"/>
    <a:srgbClr val="F9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4561-3C27-4495-B880-792B200F380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C42C-9C44-4EDC-8BE7-60DFCB3A8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26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4561-3C27-4495-B880-792B200F380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C42C-9C44-4EDC-8BE7-60DFCB3A8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57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4561-3C27-4495-B880-792B200F380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C42C-9C44-4EDC-8BE7-60DFCB3A8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25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4561-3C27-4495-B880-792B200F380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C42C-9C44-4EDC-8BE7-60DFCB3A8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5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4561-3C27-4495-B880-792B200F380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C42C-9C44-4EDC-8BE7-60DFCB3A8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7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4561-3C27-4495-B880-792B200F380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C42C-9C44-4EDC-8BE7-60DFCB3A8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63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4561-3C27-4495-B880-792B200F380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C42C-9C44-4EDC-8BE7-60DFCB3A8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42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4561-3C27-4495-B880-792B200F380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C42C-9C44-4EDC-8BE7-60DFCB3A8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0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4561-3C27-4495-B880-792B200F380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C42C-9C44-4EDC-8BE7-60DFCB3A8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08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4561-3C27-4495-B880-792B200F380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C42C-9C44-4EDC-8BE7-60DFCB3A8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531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4561-3C27-4495-B880-792B200F380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C42C-9C44-4EDC-8BE7-60DFCB3A8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195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64561-3C27-4495-B880-792B200F380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3C42C-9C44-4EDC-8BE7-60DFCB3A8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44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Js1W80TXWE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099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_tuqWAqui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69" y="0"/>
            <a:ext cx="719237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859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hy5HWu7nK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07" y="0"/>
            <a:ext cx="713778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45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XQ_k-Ozs4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03" y="0"/>
            <a:ext cx="685117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0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H_YIPght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51" y="0"/>
            <a:ext cx="706953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117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e5TbsJbmm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51" y="0"/>
            <a:ext cx="674199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9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XFBGgnad7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9" y="0"/>
            <a:ext cx="689211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7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wVUjR-FJvQ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03" y="0"/>
            <a:ext cx="683752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089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jUXGyX8z4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06" y="0"/>
            <a:ext cx="691941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070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xUMTzzJp2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4" y="0"/>
            <a:ext cx="701494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562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2022-01-27T05:24:44Z</dcterms:created>
  <dcterms:modified xsi:type="dcterms:W3CDTF">2022-01-27T05:30:54Z</dcterms:modified>
</cp:coreProperties>
</file>