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E79D-3A6D-4F7D-A10C-AF114D03C62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C74B-6A74-40DD-8039-A86E31C9A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15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E79D-3A6D-4F7D-A10C-AF114D03C62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C74B-6A74-40DD-8039-A86E31C9A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941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E79D-3A6D-4F7D-A10C-AF114D03C62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C74B-6A74-40DD-8039-A86E31C9A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76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E79D-3A6D-4F7D-A10C-AF114D03C62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C74B-6A74-40DD-8039-A86E31C9A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202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E79D-3A6D-4F7D-A10C-AF114D03C62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C74B-6A74-40DD-8039-A86E31C9A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613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E79D-3A6D-4F7D-A10C-AF114D03C62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C74B-6A74-40DD-8039-A86E31C9A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3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E79D-3A6D-4F7D-A10C-AF114D03C62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C74B-6A74-40DD-8039-A86E31C9A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40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E79D-3A6D-4F7D-A10C-AF114D03C62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C74B-6A74-40DD-8039-A86E31C9A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99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E79D-3A6D-4F7D-A10C-AF114D03C62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C74B-6A74-40DD-8039-A86E31C9A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44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E79D-3A6D-4F7D-A10C-AF114D03C62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C74B-6A74-40DD-8039-A86E31C9A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63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E79D-3A6D-4F7D-A10C-AF114D03C62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9C74B-6A74-40DD-8039-A86E31C9A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08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5E79D-3A6D-4F7D-A10C-AF114D03C627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9C74B-6A74-40DD-8039-A86E31C9A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11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550145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общеразвивающая программа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«Учимся читать»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2 года</a:t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старшего дошкольного возраста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221088"/>
            <a:ext cx="6400800" cy="1536576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Автор-составитель: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Федоренко Светлана Юрьевна,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 филиала «Звездочка»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№4 «Радуга»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Светлана\Desktop\39386920-children-read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4745"/>
            <a:ext cx="4091068" cy="3130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93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7571184" cy="5688632"/>
          </a:xfrm>
        </p:spPr>
        <p:txBody>
          <a:bodyPr>
            <a:normAutofit fontScale="92500"/>
          </a:bodyPr>
          <a:lstStyle/>
          <a:p>
            <a:pPr marL="165100" indent="362585">
              <a:lnSpc>
                <a:spcPct val="150000"/>
              </a:lnSpc>
              <a:spcAft>
                <a:spcPts val="0"/>
              </a:spcAft>
            </a:pPr>
            <a:r>
              <a:rPr lang="ru-RU" sz="2100" dirty="0">
                <a:latin typeface="Times New Roman"/>
                <a:ea typeface="Times New Roman"/>
              </a:rPr>
              <a:t>Дополнительная </a:t>
            </a:r>
            <a:r>
              <a:rPr lang="ru-RU" sz="2100" dirty="0" smtClean="0">
                <a:latin typeface="Times New Roman"/>
                <a:ea typeface="Times New Roman"/>
              </a:rPr>
              <a:t>общеразвивающая </a:t>
            </a:r>
            <a:r>
              <a:rPr lang="ru-RU" sz="2100" dirty="0">
                <a:latin typeface="Times New Roman"/>
                <a:ea typeface="Times New Roman"/>
              </a:rPr>
              <a:t>программа имеет культурологическую </a:t>
            </a:r>
            <a:r>
              <a:rPr lang="ru-RU" sz="2100" b="1" dirty="0">
                <a:latin typeface="Times New Roman"/>
                <a:ea typeface="Times New Roman"/>
              </a:rPr>
              <a:t>направленность.</a:t>
            </a:r>
            <a:r>
              <a:rPr lang="ru-RU" sz="2100" dirty="0">
                <a:latin typeface="Times New Roman"/>
                <a:ea typeface="Times New Roman"/>
              </a:rPr>
              <a:t> Программа способствует подготовке детей дошкольного возраста к обучению в школе, формирует определенный запас знаний, и в первую очередь, навыки чтения и умение достаточно свободно и правильно говорить.</a:t>
            </a:r>
          </a:p>
          <a:p>
            <a:pPr marL="31750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100" b="1" dirty="0">
                <a:latin typeface="Times New Roman"/>
                <a:ea typeface="Times New Roman"/>
              </a:rPr>
              <a:t>Актуальность дополнительной </a:t>
            </a:r>
            <a:r>
              <a:rPr lang="ru-RU" sz="2100" b="1" dirty="0" smtClean="0">
                <a:latin typeface="Times New Roman"/>
                <a:ea typeface="Times New Roman"/>
              </a:rPr>
              <a:t>общеразвивающей программы. </a:t>
            </a:r>
            <a:endParaRPr lang="ru-RU" sz="2100" dirty="0" smtClean="0">
              <a:latin typeface="Times New Roman"/>
              <a:ea typeface="Times New Roman"/>
            </a:endParaRPr>
          </a:p>
          <a:p>
            <a:pPr marL="16510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100" dirty="0" smtClean="0">
                <a:latin typeface="Times New Roman"/>
                <a:ea typeface="Times New Roman"/>
              </a:rPr>
              <a:t>Программа отвечает современным задачам подготовки</a:t>
            </a:r>
          </a:p>
          <a:p>
            <a:pPr marL="16510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100" dirty="0" smtClean="0">
                <a:latin typeface="Times New Roman"/>
                <a:ea typeface="Times New Roman"/>
              </a:rPr>
              <a:t>дошкольника к школе, ее актуальность заключается в </a:t>
            </a:r>
          </a:p>
          <a:p>
            <a:pPr marL="16510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100" dirty="0" smtClean="0">
                <a:latin typeface="Times New Roman"/>
                <a:ea typeface="Times New Roman"/>
              </a:rPr>
              <a:t>глубоком, планомерном развитии речи детей и обучении их чтению. Это продуктивная деятельность ребенка, в процессе </a:t>
            </a:r>
          </a:p>
          <a:p>
            <a:pPr marL="16510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100" dirty="0" smtClean="0">
                <a:latin typeface="Times New Roman"/>
                <a:ea typeface="Times New Roman"/>
              </a:rPr>
              <a:t>которой формируется осознанное отношение к языку.</a:t>
            </a:r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endParaRPr lang="ru-RU" sz="2400" b="1" dirty="0"/>
          </a:p>
        </p:txBody>
      </p:sp>
      <p:pic>
        <p:nvPicPr>
          <p:cNvPr id="5122" name="Picture 2" descr="C:\Users\Светлана\Desktop\11117845-little-boy-cartoon-reading-book-educ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257" y="3861048"/>
            <a:ext cx="2632299" cy="288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33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состоит в определении универсальных учебных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при обучении чтению детей дошкольного возраста в соответствии с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образовательным стандартом</a:t>
            </a:r>
          </a:p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построения дополнительной образовательной программы 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 составлена  на  основе  традиционных  дидактических принципов :  доступности,  наглядности,  связи 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теории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 практикой,  от простого к сложному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т.п., которые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дошкольной педагогике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 дошкольного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чтению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устной речи.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1" name="Picture 3" descr="C:\Users\Светлана\Desktop\booksforkids-500x5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5" t="3083" r="15707"/>
          <a:stretch/>
        </p:blipFill>
        <p:spPr bwMode="auto">
          <a:xfrm>
            <a:off x="6660232" y="3483866"/>
            <a:ext cx="2358887" cy="3381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57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программы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377158"/>
              </p:ext>
            </p:extLst>
          </p:nvPr>
        </p:nvGraphicFramePr>
        <p:xfrm>
          <a:off x="457200" y="1600200"/>
          <a:ext cx="8229600" cy="56692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«Основной курс» (5-6 лет)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«Введение в культуру» (6-7 лет)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«Основной курс»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направлен на овладение детьми основных знаний, умений и навыков по обучению чтению и развитию речи.</a:t>
                      </a:r>
                      <a:endParaRPr lang="ru-RU" sz="2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«Введение в культуру»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представляет собой совместную деятельность педагога с детьми, развивающую общую культуру  дошкольников, основной задачей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которого является формирование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понятий о ценностях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жизни и отношении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 ним.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00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84976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образовательного процесса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формой организации образовательного процесса является групповое обучение.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самые разнообразные: игра, путешествие, спектакль, встреча со сказочным героем, соревнование, конкурс,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заочная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и т.п.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C:\Users\Светлана\Desktop\mini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501" y="4077072"/>
            <a:ext cx="3722499" cy="277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23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способом проверки ожидаемых результатов является диагностика знаний, умений и навыков детей по методике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В.П.Симонова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(1,2,3 балла). Диагностика проводится один раз в год: направлена на определение уровня усвоения детьми материала, изученного в течение учебного года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подведения итогов реализации дополнительной образовательной программы.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итогов реализации данной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являются открытые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с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присутствием  родителей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участие воспитанников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конкурсах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фестивалях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сравнительный анализ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диагностических данных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075" name="Picture 3" descr="C:\Users\Светлана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332" y="4188093"/>
            <a:ext cx="2649488" cy="264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31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7776864" cy="5890666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27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367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Дополнительная общеразвивающая программа дошкольного образования «Учимся читать» Срок реализации 2 года Для детей старшего дошкольного возраста</vt:lpstr>
      <vt:lpstr>Презентация PowerPoint</vt:lpstr>
      <vt:lpstr>Презентация PowerPoint</vt:lpstr>
      <vt:lpstr>Структура программы</vt:lpstr>
      <vt:lpstr>Формы организации образовательного процесса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МОБУ Аркаулово</dc:creator>
  <cp:lastModifiedBy>Светлана</cp:lastModifiedBy>
  <cp:revision>10</cp:revision>
  <dcterms:created xsi:type="dcterms:W3CDTF">2014-11-23T03:55:21Z</dcterms:created>
  <dcterms:modified xsi:type="dcterms:W3CDTF">2017-11-16T17:30:34Z</dcterms:modified>
</cp:coreProperties>
</file>