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68" r:id="rId1"/>
  </p:sldMasterIdLst>
  <p:notesMasterIdLst>
    <p:notesMasterId r:id="rId31"/>
  </p:notesMasterIdLst>
  <p:sldIdLst>
    <p:sldId id="387" r:id="rId2"/>
    <p:sldId id="386" r:id="rId3"/>
    <p:sldId id="345" r:id="rId4"/>
    <p:sldId id="342" r:id="rId5"/>
    <p:sldId id="335" r:id="rId6"/>
    <p:sldId id="287" r:id="rId7"/>
    <p:sldId id="382" r:id="rId8"/>
    <p:sldId id="362" r:id="rId9"/>
    <p:sldId id="340" r:id="rId10"/>
    <p:sldId id="341" r:id="rId11"/>
    <p:sldId id="385" r:id="rId12"/>
    <p:sldId id="389" r:id="rId13"/>
    <p:sldId id="344" r:id="rId14"/>
    <p:sldId id="365" r:id="rId15"/>
    <p:sldId id="368" r:id="rId16"/>
    <p:sldId id="370" r:id="rId17"/>
    <p:sldId id="371" r:id="rId18"/>
    <p:sldId id="372" r:id="rId19"/>
    <p:sldId id="373" r:id="rId20"/>
    <p:sldId id="379" r:id="rId21"/>
    <p:sldId id="380" r:id="rId22"/>
    <p:sldId id="352" r:id="rId23"/>
    <p:sldId id="318" r:id="rId24"/>
    <p:sldId id="325" r:id="rId25"/>
    <p:sldId id="361" r:id="rId26"/>
    <p:sldId id="388" r:id="rId27"/>
    <p:sldId id="313" r:id="rId28"/>
    <p:sldId id="384" r:id="rId29"/>
    <p:sldId id="26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1510"/>
    <a:srgbClr val="8EB5EE"/>
    <a:srgbClr val="557360"/>
    <a:srgbClr val="0000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57" autoAdjust="0"/>
  </p:normalViewPr>
  <p:slideViewPr>
    <p:cSldViewPr>
      <p:cViewPr varScale="1">
        <p:scale>
          <a:sx n="105" d="100"/>
          <a:sy n="105" d="100"/>
        </p:scale>
        <p:origin x="1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313472114209664E-2"/>
          <c:y val="2.5653715243760908E-2"/>
          <c:w val="0.56286584476724411"/>
          <c:h val="0.86852470937572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085405422755617"/>
                  <c:y val="-0.120696195540687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9799131936889459E-2"/>
                  <c:y val="-4.1464346014864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402256791252843E-3"/>
                  <c:y val="-5.80007258611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средний уровень</c:v>
                </c:pt>
                <c:pt idx="2">
                  <c:v>выше среднего</c:v>
                </c:pt>
                <c:pt idx="3">
                  <c:v>ниже среднего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0.68000000000000071</c:v>
                </c:pt>
                <c:pt idx="2" formatCode="0%">
                  <c:v>0.11000000000000006</c:v>
                </c:pt>
                <c:pt idx="3" formatCode="0%">
                  <c:v>0.21000000000000013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98"/>
            </a:pPr>
            <a:endParaRPr lang="ru-RU"/>
          </a:p>
        </c:txPr>
      </c:legendEntry>
      <c:legendEntry>
        <c:idx val="1"/>
        <c:delete val="1"/>
      </c:legendEntry>
      <c:legendEntry>
        <c:idx val="2"/>
        <c:txPr>
          <a:bodyPr/>
          <a:lstStyle/>
          <a:p>
            <a:pPr>
              <a:defRPr sz="1198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98"/>
            </a:pPr>
            <a:endParaRPr lang="ru-RU"/>
          </a:p>
        </c:txPr>
      </c:legendEntry>
      <c:layout>
        <c:manualLayout>
          <c:xMode val="edge"/>
          <c:yMode val="edge"/>
          <c:x val="0.60483278299889964"/>
          <c:y val="8.0165967278042871E-2"/>
          <c:w val="0.26784157338985093"/>
          <c:h val="0.84042226184652757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313472114209612E-2"/>
          <c:y val="2.5653715243760852E-2"/>
          <c:w val="0.56286584476724388"/>
          <c:h val="0.86852470937572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4.0774046877739126E-2"/>
                  <c:y val="6.6235778643901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261632400107677E-3"/>
                  <c:y val="-5.1704669180881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5202278456634519E-2"/>
                  <c:y val="2.0040080160320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средний уровень</c:v>
                </c:pt>
                <c:pt idx="2">
                  <c:v>выше среднего</c:v>
                </c:pt>
                <c:pt idx="3">
                  <c:v>ниже среднего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0.73000000000000054</c:v>
                </c:pt>
                <c:pt idx="2" formatCode="0%">
                  <c:v>0.16</c:v>
                </c:pt>
                <c:pt idx="3" formatCode="0%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6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1"/>
        <c:delete val="1"/>
      </c:legendEntry>
      <c:legendEntry>
        <c:idx val="2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0.60483278299889964"/>
          <c:y val="8.016596727804283E-2"/>
          <c:w val="0.32195749724832851"/>
          <c:h val="0.74090118974649133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313472114209612E-2"/>
          <c:y val="2.5653715243760852E-2"/>
          <c:w val="0.56286584476724355"/>
          <c:h val="0.86852470937572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4945180501270341"/>
                  <c:y val="-2.277752355103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1195171242262568E-2"/>
                  <c:y val="-0.270083474034683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3323440597909691E-3"/>
                  <c:y val="-5.5638205544948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средний уровень</c:v>
                </c:pt>
                <c:pt idx="2">
                  <c:v>выше среднего</c:v>
                </c:pt>
                <c:pt idx="3">
                  <c:v>ниже среднего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0.39000000000000035</c:v>
                </c:pt>
                <c:pt idx="2" formatCode="0%">
                  <c:v>0.27</c:v>
                </c:pt>
                <c:pt idx="3" formatCode="0%">
                  <c:v>0.34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6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1"/>
        <c:delete val="1"/>
      </c:legendEntry>
      <c:legendEntry>
        <c:idx val="2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0.63618981953576625"/>
          <c:y val="4.8101873037413402E-2"/>
          <c:w val="0.32195749724832867"/>
          <c:h val="0.74090118974649133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313472114209612E-2"/>
          <c:y val="2.5653715243760852E-2"/>
          <c:w val="0.56286584476724355"/>
          <c:h val="0.86852470937572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6435201759952198"/>
                  <c:y val="-2.1575118741419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0816264866880169"/>
                  <c:y val="-0.191773152604421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средний уровень</c:v>
                </c:pt>
                <c:pt idx="2">
                  <c:v>выше среднего</c:v>
                </c:pt>
                <c:pt idx="3">
                  <c:v>ниже среднего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0.44</c:v>
                </c:pt>
                <c:pt idx="2" formatCode="0%">
                  <c:v>0.34</c:v>
                </c:pt>
                <c:pt idx="3" formatCode="0%">
                  <c:v>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6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1"/>
        <c:delete val="1"/>
      </c:legendEntry>
      <c:legendEntry>
        <c:idx val="2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0.6780423865030839"/>
          <c:y val="8.8182033358054704E-2"/>
          <c:w val="0.32195749724832867"/>
          <c:h val="0.74090118974649133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D3318E-C367-4067-8CF5-04D777479DA4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6BFB8E-EFCA-4B9E-B92F-57EE2794AF5C}">
      <dgm:prSet phldrT="[Текст]" custT="1"/>
      <dgm:spPr/>
      <dgm:t>
        <a:bodyPr/>
        <a:lstStyle/>
        <a:p>
          <a:r>
            <a:rPr lang="ru-RU" sz="3600" dirty="0" smtClean="0"/>
            <a:t>1</a:t>
          </a:r>
          <a:endParaRPr lang="ru-RU" sz="3600" dirty="0"/>
        </a:p>
      </dgm:t>
    </dgm:pt>
    <dgm:pt modelId="{4A9FB4FA-BBF7-47DA-8DB2-51BB28E33409}" type="parTrans" cxnId="{0D67C18F-B520-422B-A0F3-473FA2C7FCF2}">
      <dgm:prSet/>
      <dgm:spPr/>
      <dgm:t>
        <a:bodyPr/>
        <a:lstStyle/>
        <a:p>
          <a:endParaRPr lang="ru-RU" sz="2800"/>
        </a:p>
      </dgm:t>
    </dgm:pt>
    <dgm:pt modelId="{01DC207F-8AD6-4D2A-93C5-5EA87CD94391}" type="sibTrans" cxnId="{0D67C18F-B520-422B-A0F3-473FA2C7FCF2}">
      <dgm:prSet/>
      <dgm:spPr/>
      <dgm:t>
        <a:bodyPr/>
        <a:lstStyle/>
        <a:p>
          <a:endParaRPr lang="ru-RU" sz="2800"/>
        </a:p>
      </dgm:t>
    </dgm:pt>
    <dgm:pt modelId="{613A8787-9CF1-4888-A636-E4FBF591A956}">
      <dgm:prSet phldrT="[Текст]" custT="1"/>
      <dgm:spPr/>
      <dgm:t>
        <a:bodyPr/>
        <a:lstStyle/>
        <a:p>
          <a:r>
            <a:rPr lang="ru-RU" sz="3600" dirty="0" smtClean="0"/>
            <a:t>2</a:t>
          </a:r>
          <a:endParaRPr lang="ru-RU" sz="3600" dirty="0"/>
        </a:p>
      </dgm:t>
    </dgm:pt>
    <dgm:pt modelId="{B9E53D70-1031-4CBA-BFFE-992E87851785}" type="parTrans" cxnId="{C71FBC6B-523B-4389-8801-B7D2933F6638}">
      <dgm:prSet/>
      <dgm:spPr/>
      <dgm:t>
        <a:bodyPr/>
        <a:lstStyle/>
        <a:p>
          <a:endParaRPr lang="ru-RU" sz="2800"/>
        </a:p>
      </dgm:t>
    </dgm:pt>
    <dgm:pt modelId="{0DEB41F2-2817-4AF7-B3BC-EDCF66470F93}" type="sibTrans" cxnId="{C71FBC6B-523B-4389-8801-B7D2933F6638}">
      <dgm:prSet/>
      <dgm:spPr/>
      <dgm:t>
        <a:bodyPr/>
        <a:lstStyle/>
        <a:p>
          <a:endParaRPr lang="ru-RU" sz="2800"/>
        </a:p>
      </dgm:t>
    </dgm:pt>
    <dgm:pt modelId="{0460A720-78DC-4498-B320-A49F136D4EF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90000"/>
            </a:lnSpc>
          </a:pPr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способствовать формированию у родителей воспитанников доверия к педагогам и желания активно участвовать в жизни ДОУ;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4660E7-75F4-462A-9094-8CA344C87D5C}" type="parTrans" cxnId="{8F20D0D6-06D9-4761-8234-EB9C13A9E2E4}">
      <dgm:prSet/>
      <dgm:spPr/>
      <dgm:t>
        <a:bodyPr/>
        <a:lstStyle/>
        <a:p>
          <a:endParaRPr lang="ru-RU" sz="2800"/>
        </a:p>
      </dgm:t>
    </dgm:pt>
    <dgm:pt modelId="{B1AF4DA5-6F4D-439D-A2CC-CA5DE7D3A671}" type="sibTrans" cxnId="{8F20D0D6-06D9-4761-8234-EB9C13A9E2E4}">
      <dgm:prSet/>
      <dgm:spPr/>
      <dgm:t>
        <a:bodyPr/>
        <a:lstStyle/>
        <a:p>
          <a:endParaRPr lang="ru-RU" sz="2800"/>
        </a:p>
      </dgm:t>
    </dgm:pt>
    <dgm:pt modelId="{35D6631D-5208-4F33-81E1-E75DF1EBD164}">
      <dgm:prSet phldrT="[Текст]" custT="1"/>
      <dgm:spPr/>
      <dgm:t>
        <a:bodyPr/>
        <a:lstStyle/>
        <a:p>
          <a:r>
            <a:rPr lang="ru-RU" sz="3600" dirty="0" smtClean="0"/>
            <a:t>3</a:t>
          </a:r>
          <a:endParaRPr lang="ru-RU" sz="3600" dirty="0"/>
        </a:p>
      </dgm:t>
    </dgm:pt>
    <dgm:pt modelId="{66F0C4BE-9FEE-4368-A235-9086CCB7CF1E}" type="parTrans" cxnId="{5FCFE00A-2C2A-4240-B4E2-9B7D8254A7E9}">
      <dgm:prSet/>
      <dgm:spPr/>
      <dgm:t>
        <a:bodyPr/>
        <a:lstStyle/>
        <a:p>
          <a:endParaRPr lang="ru-RU" sz="2800"/>
        </a:p>
      </dgm:t>
    </dgm:pt>
    <dgm:pt modelId="{3A8128AC-EAA8-4261-8007-FAF629F99074}" type="sibTrans" cxnId="{5FCFE00A-2C2A-4240-B4E2-9B7D8254A7E9}">
      <dgm:prSet/>
      <dgm:spPr/>
      <dgm:t>
        <a:bodyPr/>
        <a:lstStyle/>
        <a:p>
          <a:endParaRPr lang="ru-RU" sz="2800"/>
        </a:p>
      </dgm:t>
    </dgm:pt>
    <dgm:pt modelId="{517973AE-C0BA-4DD5-A916-487D2F7EB1D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удовлетворять потребности малышей в движении, общении, разнообразной деятельности в соответствии с их возрастными и индивидуальными особенностями;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A3ED52-E0B4-41A0-A88B-1DDA3C454E79}" type="parTrans" cxnId="{95F4E324-0CE4-42CA-A5D6-FAF7E063F1A1}">
      <dgm:prSet/>
      <dgm:spPr/>
      <dgm:t>
        <a:bodyPr/>
        <a:lstStyle/>
        <a:p>
          <a:endParaRPr lang="ru-RU" sz="2800"/>
        </a:p>
      </dgm:t>
    </dgm:pt>
    <dgm:pt modelId="{8D80E881-FE07-448B-A0AD-6B32C1000A99}" type="sibTrans" cxnId="{95F4E324-0CE4-42CA-A5D6-FAF7E063F1A1}">
      <dgm:prSet/>
      <dgm:spPr/>
      <dgm:t>
        <a:bodyPr/>
        <a:lstStyle/>
        <a:p>
          <a:endParaRPr lang="ru-RU" sz="2800"/>
        </a:p>
      </dgm:t>
    </dgm:pt>
    <dgm:pt modelId="{C6CEA09B-9265-4C2B-8E60-A12CC934B91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повысить свой профессиональный уровень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9DE60A-6DB0-4725-AC4F-25CD7910D143}" type="parTrans" cxnId="{6C669C2A-72AF-4CF5-9DB1-6B4EC7C3C10B}">
      <dgm:prSet/>
      <dgm:spPr/>
      <dgm:t>
        <a:bodyPr/>
        <a:lstStyle/>
        <a:p>
          <a:endParaRPr lang="ru-RU"/>
        </a:p>
      </dgm:t>
    </dgm:pt>
    <dgm:pt modelId="{59A34567-D10D-4F85-9435-146792EF2EB4}" type="sibTrans" cxnId="{6C669C2A-72AF-4CF5-9DB1-6B4EC7C3C10B}">
      <dgm:prSet/>
      <dgm:spPr/>
      <dgm:t>
        <a:bodyPr/>
        <a:lstStyle/>
        <a:p>
          <a:endParaRPr lang="ru-RU"/>
        </a:p>
      </dgm:t>
    </dgm:pt>
    <dgm:pt modelId="{84F051F9-B4E8-4B7C-8844-9546C31C0559}" type="pres">
      <dgm:prSet presAssocID="{A1D3318E-C367-4067-8CF5-04D777479D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468B06-B0E5-4401-BDFC-1508C7965082}" type="pres">
      <dgm:prSet presAssocID="{7F6BFB8E-EFCA-4B9E-B92F-57EE2794AF5C}" presName="composite" presStyleCnt="0"/>
      <dgm:spPr/>
      <dgm:t>
        <a:bodyPr/>
        <a:lstStyle/>
        <a:p>
          <a:endParaRPr lang="ru-RU"/>
        </a:p>
      </dgm:t>
    </dgm:pt>
    <dgm:pt modelId="{5C488FF8-D4A7-4DE8-BA0B-2BDD307E6A72}" type="pres">
      <dgm:prSet presAssocID="{7F6BFB8E-EFCA-4B9E-B92F-57EE2794AF5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BD1A54-4BEF-4A4F-9B52-E06F68EB3F45}" type="pres">
      <dgm:prSet presAssocID="{7F6BFB8E-EFCA-4B9E-B92F-57EE2794AF5C}" presName="descendantText" presStyleLbl="alignAcc1" presStyleIdx="0" presStyleCnt="3" custLinFactNeighborX="664" custLinFactNeighborY="-9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502F8-E3C9-4367-9F4C-7E402E8029EC}" type="pres">
      <dgm:prSet presAssocID="{01DC207F-8AD6-4D2A-93C5-5EA87CD94391}" presName="sp" presStyleCnt="0"/>
      <dgm:spPr/>
      <dgm:t>
        <a:bodyPr/>
        <a:lstStyle/>
        <a:p>
          <a:endParaRPr lang="ru-RU"/>
        </a:p>
      </dgm:t>
    </dgm:pt>
    <dgm:pt modelId="{64F856F5-7396-4483-964E-5C3635F795C2}" type="pres">
      <dgm:prSet presAssocID="{613A8787-9CF1-4888-A636-E4FBF591A956}" presName="composite" presStyleCnt="0"/>
      <dgm:spPr/>
      <dgm:t>
        <a:bodyPr/>
        <a:lstStyle/>
        <a:p>
          <a:endParaRPr lang="ru-RU"/>
        </a:p>
      </dgm:t>
    </dgm:pt>
    <dgm:pt modelId="{8F3C7333-6542-4060-99A9-CCFED68510D7}" type="pres">
      <dgm:prSet presAssocID="{613A8787-9CF1-4888-A636-E4FBF591A95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30687-1AA9-4DF0-B752-7012DE8987E9}" type="pres">
      <dgm:prSet presAssocID="{613A8787-9CF1-4888-A636-E4FBF591A956}" presName="descendantText" presStyleLbl="alignAcc1" presStyleIdx="1" presStyleCnt="3" custLinFactNeighborX="-284" custLinFactNeighborY="3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4BFA3-2796-43B6-B9C8-7933AB846EE4}" type="pres">
      <dgm:prSet presAssocID="{0DEB41F2-2817-4AF7-B3BC-EDCF66470F93}" presName="sp" presStyleCnt="0"/>
      <dgm:spPr/>
      <dgm:t>
        <a:bodyPr/>
        <a:lstStyle/>
        <a:p>
          <a:endParaRPr lang="ru-RU"/>
        </a:p>
      </dgm:t>
    </dgm:pt>
    <dgm:pt modelId="{9B0FDF37-534B-4FD4-802F-AA83535A8315}" type="pres">
      <dgm:prSet presAssocID="{35D6631D-5208-4F33-81E1-E75DF1EBD164}" presName="composite" presStyleCnt="0"/>
      <dgm:spPr/>
      <dgm:t>
        <a:bodyPr/>
        <a:lstStyle/>
        <a:p>
          <a:endParaRPr lang="ru-RU"/>
        </a:p>
      </dgm:t>
    </dgm:pt>
    <dgm:pt modelId="{B3770C9A-8D31-405F-B8DD-E3CA2ECF5C86}" type="pres">
      <dgm:prSet presAssocID="{35D6631D-5208-4F33-81E1-E75DF1EBD16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878A8-B75B-4924-887A-7FC781B236AF}" type="pres">
      <dgm:prSet presAssocID="{35D6631D-5208-4F33-81E1-E75DF1EBD164}" presName="descendantText" presStyleLbl="alignAcc1" presStyleIdx="2" presStyleCnt="3" custLinFactNeighborX="344" custLinFactNeighborY="-1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8CBC8A-813F-4124-AE9E-06D5EFAF2976}" type="presOf" srcId="{35D6631D-5208-4F33-81E1-E75DF1EBD164}" destId="{B3770C9A-8D31-405F-B8DD-E3CA2ECF5C86}" srcOrd="0" destOrd="0" presId="urn:microsoft.com/office/officeart/2005/8/layout/chevron2"/>
    <dgm:cxn modelId="{6C669C2A-72AF-4CF5-9DB1-6B4EC7C3C10B}" srcId="{35D6631D-5208-4F33-81E1-E75DF1EBD164}" destId="{C6CEA09B-9265-4C2B-8E60-A12CC934B91A}" srcOrd="0" destOrd="0" parTransId="{829DE60A-6DB0-4725-AC4F-25CD7910D143}" sibTransId="{59A34567-D10D-4F85-9435-146792EF2EB4}"/>
    <dgm:cxn modelId="{02112346-BB8A-4F67-8369-F2C0673F35F9}" type="presOf" srcId="{7F6BFB8E-EFCA-4B9E-B92F-57EE2794AF5C}" destId="{5C488FF8-D4A7-4DE8-BA0B-2BDD307E6A72}" srcOrd="0" destOrd="0" presId="urn:microsoft.com/office/officeart/2005/8/layout/chevron2"/>
    <dgm:cxn modelId="{591C6E37-16A1-44C3-B2E5-2787EF7FD95A}" type="presOf" srcId="{A1D3318E-C367-4067-8CF5-04D777479DA4}" destId="{84F051F9-B4E8-4B7C-8844-9546C31C0559}" srcOrd="0" destOrd="0" presId="urn:microsoft.com/office/officeart/2005/8/layout/chevron2"/>
    <dgm:cxn modelId="{95F4E324-0CE4-42CA-A5D6-FAF7E063F1A1}" srcId="{7F6BFB8E-EFCA-4B9E-B92F-57EE2794AF5C}" destId="{517973AE-C0BA-4DD5-A916-487D2F7EB1D1}" srcOrd="0" destOrd="0" parTransId="{44A3ED52-E0B4-41A0-A88B-1DDA3C454E79}" sibTransId="{8D80E881-FE07-448B-A0AD-6B32C1000A99}"/>
    <dgm:cxn modelId="{5FCFE00A-2C2A-4240-B4E2-9B7D8254A7E9}" srcId="{A1D3318E-C367-4067-8CF5-04D777479DA4}" destId="{35D6631D-5208-4F33-81E1-E75DF1EBD164}" srcOrd="2" destOrd="0" parTransId="{66F0C4BE-9FEE-4368-A235-9086CCB7CF1E}" sibTransId="{3A8128AC-EAA8-4261-8007-FAF629F99074}"/>
    <dgm:cxn modelId="{58A727DC-FED3-4E01-937E-C82AEFDA804C}" type="presOf" srcId="{0460A720-78DC-4498-B320-A49F136D4EF6}" destId="{A1D30687-1AA9-4DF0-B752-7012DE8987E9}" srcOrd="0" destOrd="0" presId="urn:microsoft.com/office/officeart/2005/8/layout/chevron2"/>
    <dgm:cxn modelId="{E19DD69F-8C25-439E-A5E7-B9C0906DA117}" type="presOf" srcId="{517973AE-C0BA-4DD5-A916-487D2F7EB1D1}" destId="{6DBD1A54-4BEF-4A4F-9B52-E06F68EB3F45}" srcOrd="0" destOrd="0" presId="urn:microsoft.com/office/officeart/2005/8/layout/chevron2"/>
    <dgm:cxn modelId="{0D67C18F-B520-422B-A0F3-473FA2C7FCF2}" srcId="{A1D3318E-C367-4067-8CF5-04D777479DA4}" destId="{7F6BFB8E-EFCA-4B9E-B92F-57EE2794AF5C}" srcOrd="0" destOrd="0" parTransId="{4A9FB4FA-BBF7-47DA-8DB2-51BB28E33409}" sibTransId="{01DC207F-8AD6-4D2A-93C5-5EA87CD94391}"/>
    <dgm:cxn modelId="{4DE75086-8BCB-4952-8D0E-9A72876410C9}" type="presOf" srcId="{613A8787-9CF1-4888-A636-E4FBF591A956}" destId="{8F3C7333-6542-4060-99A9-CCFED68510D7}" srcOrd="0" destOrd="0" presId="urn:microsoft.com/office/officeart/2005/8/layout/chevron2"/>
    <dgm:cxn modelId="{C71FBC6B-523B-4389-8801-B7D2933F6638}" srcId="{A1D3318E-C367-4067-8CF5-04D777479DA4}" destId="{613A8787-9CF1-4888-A636-E4FBF591A956}" srcOrd="1" destOrd="0" parTransId="{B9E53D70-1031-4CBA-BFFE-992E87851785}" sibTransId="{0DEB41F2-2817-4AF7-B3BC-EDCF66470F93}"/>
    <dgm:cxn modelId="{8F20D0D6-06D9-4761-8234-EB9C13A9E2E4}" srcId="{613A8787-9CF1-4888-A636-E4FBF591A956}" destId="{0460A720-78DC-4498-B320-A49F136D4EF6}" srcOrd="0" destOrd="0" parTransId="{FA4660E7-75F4-462A-9094-8CA344C87D5C}" sibTransId="{B1AF4DA5-6F4D-439D-A2CC-CA5DE7D3A671}"/>
    <dgm:cxn modelId="{CC0B7D6C-493F-46E7-895A-9C40A324016B}" type="presOf" srcId="{C6CEA09B-9265-4C2B-8E60-A12CC934B91A}" destId="{575878A8-B75B-4924-887A-7FC781B236AF}" srcOrd="0" destOrd="0" presId="urn:microsoft.com/office/officeart/2005/8/layout/chevron2"/>
    <dgm:cxn modelId="{434C6180-1B22-49E7-A90D-93FD9D88FE3D}" type="presParOf" srcId="{84F051F9-B4E8-4B7C-8844-9546C31C0559}" destId="{B0468B06-B0E5-4401-BDFC-1508C7965082}" srcOrd="0" destOrd="0" presId="urn:microsoft.com/office/officeart/2005/8/layout/chevron2"/>
    <dgm:cxn modelId="{2569FED1-4690-45FC-AC52-FB0186361DB5}" type="presParOf" srcId="{B0468B06-B0E5-4401-BDFC-1508C7965082}" destId="{5C488FF8-D4A7-4DE8-BA0B-2BDD307E6A72}" srcOrd="0" destOrd="0" presId="urn:microsoft.com/office/officeart/2005/8/layout/chevron2"/>
    <dgm:cxn modelId="{B467F03F-9D73-4B13-9A60-0B941E5CB2C0}" type="presParOf" srcId="{B0468B06-B0E5-4401-BDFC-1508C7965082}" destId="{6DBD1A54-4BEF-4A4F-9B52-E06F68EB3F45}" srcOrd="1" destOrd="0" presId="urn:microsoft.com/office/officeart/2005/8/layout/chevron2"/>
    <dgm:cxn modelId="{BDA08E46-8AEE-49BE-B6BF-4C45E7B54D37}" type="presParOf" srcId="{84F051F9-B4E8-4B7C-8844-9546C31C0559}" destId="{F85502F8-E3C9-4367-9F4C-7E402E8029EC}" srcOrd="1" destOrd="0" presId="urn:microsoft.com/office/officeart/2005/8/layout/chevron2"/>
    <dgm:cxn modelId="{124C68BE-7903-4A9D-9D89-5B744E5FD452}" type="presParOf" srcId="{84F051F9-B4E8-4B7C-8844-9546C31C0559}" destId="{64F856F5-7396-4483-964E-5C3635F795C2}" srcOrd="2" destOrd="0" presId="urn:microsoft.com/office/officeart/2005/8/layout/chevron2"/>
    <dgm:cxn modelId="{C76BCAB3-09B6-4EAB-AC0D-CB091092248C}" type="presParOf" srcId="{64F856F5-7396-4483-964E-5C3635F795C2}" destId="{8F3C7333-6542-4060-99A9-CCFED68510D7}" srcOrd="0" destOrd="0" presId="urn:microsoft.com/office/officeart/2005/8/layout/chevron2"/>
    <dgm:cxn modelId="{0AB41CB3-DB98-4462-B3A4-0FFA755382FE}" type="presParOf" srcId="{64F856F5-7396-4483-964E-5C3635F795C2}" destId="{A1D30687-1AA9-4DF0-B752-7012DE8987E9}" srcOrd="1" destOrd="0" presId="urn:microsoft.com/office/officeart/2005/8/layout/chevron2"/>
    <dgm:cxn modelId="{F17BEA11-32F1-44C3-A156-F20E731C7446}" type="presParOf" srcId="{84F051F9-B4E8-4B7C-8844-9546C31C0559}" destId="{A154BFA3-2796-43B6-B9C8-7933AB846EE4}" srcOrd="3" destOrd="0" presId="urn:microsoft.com/office/officeart/2005/8/layout/chevron2"/>
    <dgm:cxn modelId="{91CFAAF4-FC97-447F-B0B3-AE0708E9108E}" type="presParOf" srcId="{84F051F9-B4E8-4B7C-8844-9546C31C0559}" destId="{9B0FDF37-534B-4FD4-802F-AA83535A8315}" srcOrd="4" destOrd="0" presId="urn:microsoft.com/office/officeart/2005/8/layout/chevron2"/>
    <dgm:cxn modelId="{97612DB2-D8A4-4E21-BD87-15F841F7A679}" type="presParOf" srcId="{9B0FDF37-534B-4FD4-802F-AA83535A8315}" destId="{B3770C9A-8D31-405F-B8DD-E3CA2ECF5C86}" srcOrd="0" destOrd="0" presId="urn:microsoft.com/office/officeart/2005/8/layout/chevron2"/>
    <dgm:cxn modelId="{996A0A44-1255-45F8-BCC8-E6A5D20DB5EF}" type="presParOf" srcId="{9B0FDF37-534B-4FD4-802F-AA83535A8315}" destId="{575878A8-B75B-4924-887A-7FC781B236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8A8EC1-1FE6-412E-AAB4-B07ED2E5F4CA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B5FF57-EA68-4CFA-A608-305A53F42EA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endParaRPr lang="ru-RU" sz="2400" b="1" cap="none" spc="0" baseline="0" dirty="0" smtClean="0">
            <a:ln w="12700">
              <a:prstDash val="solid"/>
            </a:ln>
            <a:solidFill>
              <a:srgbClr val="00206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Constantia" pitchFamily="18" charset="0"/>
            <a:ea typeface="Kozuka Mincho Pro H" pitchFamily="18" charset="-128"/>
          </a:endParaRPr>
        </a:p>
        <a:p>
          <a:pPr algn="ctr"/>
          <a:r>
            <a:rPr lang="ru-RU" sz="2400" b="1" cap="none" spc="0" baseline="0" dirty="0" smtClean="0">
              <a:ln w="12700"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Kozuka Mincho Pro H" pitchFamily="18" charset="-128"/>
              <a:cs typeface="Times New Roman" pitchFamily="18" charset="0"/>
            </a:rPr>
            <a:t>Обогащение РППС,  в соответствии с возрастным особенностям  и потребностями детей раннего и </a:t>
          </a:r>
          <a:r>
            <a:rPr lang="ru-RU" sz="2400" b="1" cap="none" spc="0" baseline="0" smtClean="0">
              <a:ln w="12700"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Kozuka Mincho Pro H" pitchFamily="18" charset="-128"/>
              <a:cs typeface="Times New Roman" pitchFamily="18" charset="0"/>
            </a:rPr>
            <a:t>младшего возраста</a:t>
          </a:r>
        </a:p>
        <a:p>
          <a:pPr algn="ctr"/>
          <a:endParaRPr lang="ru-RU" sz="2400" b="1" cap="none" spc="0" baseline="0" dirty="0">
            <a:ln w="12700">
              <a:prstDash val="solid"/>
            </a:ln>
            <a:solidFill>
              <a:srgbClr val="00206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Constantia" pitchFamily="18" charset="0"/>
            <a:ea typeface="Kozuka Mincho Pro H" pitchFamily="18" charset="-128"/>
          </a:endParaRPr>
        </a:p>
      </dgm:t>
    </dgm:pt>
    <dgm:pt modelId="{C94D3E4F-94BB-4A43-9E77-F78FB767EE3C}" type="parTrans" cxnId="{70720B05-702C-40E1-9619-806B010C9050}">
      <dgm:prSet/>
      <dgm:spPr/>
      <dgm:t>
        <a:bodyPr/>
        <a:lstStyle/>
        <a:p>
          <a:endParaRPr lang="ru-RU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5BAD339E-3DB6-4F8D-8F3C-20C0D8877283}" type="sibTrans" cxnId="{70720B05-702C-40E1-9619-806B010C9050}">
      <dgm:prSet/>
      <dgm:spPr/>
      <dgm:t>
        <a:bodyPr/>
        <a:lstStyle/>
        <a:p>
          <a:endParaRPr lang="ru-RU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7B76EE7F-D075-4315-A1C2-2521DF09796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2400" b="1" cap="none" spc="0" dirty="0" smtClean="0">
              <a:ln w="12700"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Kozuka Mincho Pro H" pitchFamily="18" charset="-128"/>
              <a:cs typeface="Times New Roman" pitchFamily="18" charset="0"/>
            </a:rPr>
            <a:t>Повышение уровня игровой</a:t>
          </a:r>
          <a:r>
            <a:rPr lang="ru-RU" sz="2400" b="1" cap="none" spc="0" smtClean="0">
              <a:ln w="12700"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Kozuka Mincho Pro H" pitchFamily="18" charset="-128"/>
              <a:cs typeface="Times New Roman" pitchFamily="18" charset="0"/>
            </a:rPr>
            <a:t>,  познавательной</a:t>
          </a:r>
          <a:r>
            <a:rPr lang="ru-RU" sz="2400" b="1" cap="none" spc="0" dirty="0" smtClean="0">
              <a:ln w="12700"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Kozuka Mincho Pro H" pitchFamily="18" charset="-128"/>
              <a:cs typeface="Times New Roman" pitchFamily="18" charset="0"/>
            </a:rPr>
            <a:t>, творческой, </a:t>
          </a:r>
        </a:p>
        <a:p>
          <a:pPr algn="ctr"/>
          <a:r>
            <a:rPr lang="ru-RU" sz="2400" b="1" cap="none" spc="0" dirty="0" smtClean="0">
              <a:ln w="12700"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Kozuka Mincho Pro H" pitchFamily="18" charset="-128"/>
              <a:cs typeface="Times New Roman" pitchFamily="18" charset="0"/>
            </a:rPr>
            <a:t>двигательной   активности детей </a:t>
          </a:r>
          <a:endParaRPr lang="ru-RU" sz="2400" b="1" cap="none" spc="0" dirty="0">
            <a:ln w="12700">
              <a:prstDash val="solid"/>
            </a:ln>
            <a:solidFill>
              <a:srgbClr val="00206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Times New Roman" pitchFamily="18" charset="0"/>
            <a:ea typeface="Kozuka Mincho Pro H" pitchFamily="18" charset="-128"/>
            <a:cs typeface="Times New Roman" pitchFamily="18" charset="0"/>
          </a:endParaRPr>
        </a:p>
      </dgm:t>
    </dgm:pt>
    <dgm:pt modelId="{4C96CEAC-FD18-44D6-AB1F-DEE1FDF6F70F}" type="parTrans" cxnId="{E89C230A-14BB-43E2-A51B-36DB61436E27}">
      <dgm:prSet/>
      <dgm:spPr/>
      <dgm:t>
        <a:bodyPr/>
        <a:lstStyle/>
        <a:p>
          <a:endParaRPr lang="ru-RU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A90EA89-E53F-460B-81DE-B460EA24D769}" type="sibTrans" cxnId="{E89C230A-14BB-43E2-A51B-36DB61436E27}">
      <dgm:prSet/>
      <dgm:spPr/>
      <dgm:t>
        <a:bodyPr/>
        <a:lstStyle/>
        <a:p>
          <a:endParaRPr lang="ru-RU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FA26A9E7-11BB-441B-A148-59F440F1F38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2400" b="1" cap="none" spc="0" baseline="0" dirty="0" smtClean="0">
              <a:ln w="12700"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Kozuka Mincho Pro H" pitchFamily="18" charset="-128"/>
              <a:cs typeface="Times New Roman" pitchFamily="18" charset="0"/>
            </a:rPr>
            <a:t>Создание условий  для активного участия родителей воспитанников в деятельности ОО</a:t>
          </a:r>
          <a:endParaRPr lang="ru-RU" sz="2400" b="1" cap="none" spc="0" dirty="0">
            <a:ln w="12700">
              <a:prstDash val="solid"/>
            </a:ln>
            <a:solidFill>
              <a:srgbClr val="00206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Constantia" pitchFamily="18" charset="0"/>
            <a:ea typeface="Kozuka Mincho Pro H" pitchFamily="18" charset="-128"/>
          </a:endParaRPr>
        </a:p>
      </dgm:t>
    </dgm:pt>
    <dgm:pt modelId="{17C947AE-B6D7-48C7-A4D4-0DB2DE4FDB6A}" type="parTrans" cxnId="{5D16D0FC-A9FC-45D4-BE78-EFEDA1D1DA3C}">
      <dgm:prSet/>
      <dgm:spPr/>
      <dgm:t>
        <a:bodyPr/>
        <a:lstStyle/>
        <a:p>
          <a:endParaRPr lang="ru-RU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E5FDDCD6-089D-48B7-9011-BA471850F74D}" type="sibTrans" cxnId="{5D16D0FC-A9FC-45D4-BE78-EFEDA1D1DA3C}">
      <dgm:prSet/>
      <dgm:spPr/>
      <dgm:t>
        <a:bodyPr/>
        <a:lstStyle/>
        <a:p>
          <a:endParaRPr lang="ru-RU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8E012977-0ABC-4732-8274-FDF6A7DC6AA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2400" b="1" cap="none" spc="0" baseline="0" dirty="0" smtClean="0">
              <a:ln w="12700"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Kozuka Mincho Pro H" pitchFamily="18" charset="-128"/>
              <a:cs typeface="Times New Roman" pitchFamily="18" charset="0"/>
            </a:rPr>
            <a:t>Рост профессиональной компетентности педагогов ДОУ и доверия к их деятельности со стороны родителей</a:t>
          </a:r>
          <a:endParaRPr lang="ru-RU" sz="2400" b="1" cap="none" spc="0" dirty="0">
            <a:ln w="12700">
              <a:prstDash val="solid"/>
            </a:ln>
            <a:solidFill>
              <a:srgbClr val="00206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Times New Roman" pitchFamily="18" charset="0"/>
            <a:ea typeface="Kozuka Mincho Pro H" pitchFamily="18" charset="-128"/>
            <a:cs typeface="Times New Roman" pitchFamily="18" charset="0"/>
          </a:endParaRPr>
        </a:p>
      </dgm:t>
    </dgm:pt>
    <dgm:pt modelId="{EAF7DC3C-9316-4982-B70D-3F1F632111FF}" type="parTrans" cxnId="{A5B87D91-44FF-4E9A-8E5B-FDE380683243}">
      <dgm:prSet/>
      <dgm:spPr/>
      <dgm:t>
        <a:bodyPr/>
        <a:lstStyle/>
        <a:p>
          <a:endParaRPr lang="ru-RU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2AFA4A6E-54D5-4D07-A9F6-7C94D287F960}" type="sibTrans" cxnId="{A5B87D91-44FF-4E9A-8E5B-FDE380683243}">
      <dgm:prSet/>
      <dgm:spPr/>
      <dgm:t>
        <a:bodyPr/>
        <a:lstStyle/>
        <a:p>
          <a:endParaRPr lang="ru-RU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CCBF53E0-5595-474A-A551-86A2A27437D7}" type="pres">
      <dgm:prSet presAssocID="{BA8A8EC1-1FE6-412E-AAB4-B07ED2E5F4C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46D59E-474B-4AC1-A711-0D2D0FD48829}" type="pres">
      <dgm:prSet presAssocID="{93B5FF57-EA68-4CFA-A608-305A53F42EA5}" presName="parentLin" presStyleCnt="0"/>
      <dgm:spPr/>
      <dgm:t>
        <a:bodyPr/>
        <a:lstStyle/>
        <a:p>
          <a:endParaRPr lang="ru-RU"/>
        </a:p>
      </dgm:t>
    </dgm:pt>
    <dgm:pt modelId="{02B8CBAE-047E-4CA5-BF5B-0C9E8D67AA0D}" type="pres">
      <dgm:prSet presAssocID="{93B5FF57-EA68-4CFA-A608-305A53F42EA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D10A77B-ECFC-4C3B-A25F-6BCD14E0E3A2}" type="pres">
      <dgm:prSet presAssocID="{93B5FF57-EA68-4CFA-A608-305A53F42EA5}" presName="parentText" presStyleLbl="node1" presStyleIdx="0" presStyleCnt="4" custScaleX="123098" custScaleY="294204" custLinFactNeighborX="98" custLinFactNeighborY="-118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71A38-96C4-4FBD-9350-85401DBCB6FC}" type="pres">
      <dgm:prSet presAssocID="{93B5FF57-EA68-4CFA-A608-305A53F42EA5}" presName="negativeSpace" presStyleCnt="0"/>
      <dgm:spPr/>
      <dgm:t>
        <a:bodyPr/>
        <a:lstStyle/>
        <a:p>
          <a:endParaRPr lang="ru-RU"/>
        </a:p>
      </dgm:t>
    </dgm:pt>
    <dgm:pt modelId="{C3691AF4-18AC-42FE-8835-61DE8A1164E5}" type="pres">
      <dgm:prSet presAssocID="{93B5FF57-EA68-4CFA-A608-305A53F42EA5}" presName="childText" presStyleLbl="conFgAcc1" presStyleIdx="0" presStyleCnt="4">
        <dgm:presLayoutVars>
          <dgm:bulletEnabled val="1"/>
        </dgm:presLayoutVars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5C81F86A-6168-4752-8144-54D96A675A82}" type="pres">
      <dgm:prSet presAssocID="{5BAD339E-3DB6-4F8D-8F3C-20C0D8877283}" presName="spaceBetweenRectangles" presStyleCnt="0"/>
      <dgm:spPr/>
      <dgm:t>
        <a:bodyPr/>
        <a:lstStyle/>
        <a:p>
          <a:endParaRPr lang="ru-RU"/>
        </a:p>
      </dgm:t>
    </dgm:pt>
    <dgm:pt modelId="{720F05B1-3011-4D45-AB4F-C096735FD807}" type="pres">
      <dgm:prSet presAssocID="{7B76EE7F-D075-4315-A1C2-2521DF097968}" presName="parentLin" presStyleCnt="0"/>
      <dgm:spPr/>
      <dgm:t>
        <a:bodyPr/>
        <a:lstStyle/>
        <a:p>
          <a:endParaRPr lang="ru-RU"/>
        </a:p>
      </dgm:t>
    </dgm:pt>
    <dgm:pt modelId="{CA508315-1EE2-4709-B6FA-933EFDB0CE6E}" type="pres">
      <dgm:prSet presAssocID="{7B76EE7F-D075-4315-A1C2-2521DF09796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A0D42C9-0436-41E8-9BD4-4927281E5F04}" type="pres">
      <dgm:prSet presAssocID="{7B76EE7F-D075-4315-A1C2-2521DF097968}" presName="parentText" presStyleLbl="node1" presStyleIdx="1" presStyleCnt="4" custScaleX="122597" custScaleY="272849" custLinFactNeighborX="8025" custLinFactNeighborY="-149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11F6D-5C67-4453-B2D2-068A0F1C2F9D}" type="pres">
      <dgm:prSet presAssocID="{7B76EE7F-D075-4315-A1C2-2521DF097968}" presName="negativeSpace" presStyleCnt="0"/>
      <dgm:spPr/>
      <dgm:t>
        <a:bodyPr/>
        <a:lstStyle/>
        <a:p>
          <a:endParaRPr lang="ru-RU"/>
        </a:p>
      </dgm:t>
    </dgm:pt>
    <dgm:pt modelId="{04016C97-0274-4CE7-98B2-FCF6B4F5F92B}" type="pres">
      <dgm:prSet presAssocID="{7B76EE7F-D075-4315-A1C2-2521DF097968}" presName="childText" presStyleLbl="conFgAcc1" presStyleIdx="1" presStyleCnt="4" custLinFactNeighborX="388" custLinFactNeighborY="72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9D12A-E45B-4226-B0A5-76E5799544AF}" type="pres">
      <dgm:prSet presAssocID="{AA90EA89-E53F-460B-81DE-B460EA24D769}" presName="spaceBetweenRectangles" presStyleCnt="0"/>
      <dgm:spPr/>
      <dgm:t>
        <a:bodyPr/>
        <a:lstStyle/>
        <a:p>
          <a:endParaRPr lang="ru-RU"/>
        </a:p>
      </dgm:t>
    </dgm:pt>
    <dgm:pt modelId="{E4272124-E2EE-4086-81EF-039C8649EAFD}" type="pres">
      <dgm:prSet presAssocID="{FA26A9E7-11BB-441B-A148-59F440F1F38E}" presName="parentLin" presStyleCnt="0"/>
      <dgm:spPr/>
      <dgm:t>
        <a:bodyPr/>
        <a:lstStyle/>
        <a:p>
          <a:endParaRPr lang="ru-RU"/>
        </a:p>
      </dgm:t>
    </dgm:pt>
    <dgm:pt modelId="{AFD53A56-AF37-46A0-895E-C81901D84E8F}" type="pres">
      <dgm:prSet presAssocID="{FA26A9E7-11BB-441B-A148-59F440F1F38E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621F163-F4F8-4BAA-A23A-EA86B66FE86C}" type="pres">
      <dgm:prSet presAssocID="{FA26A9E7-11BB-441B-A148-59F440F1F38E}" presName="parentText" presStyleLbl="node1" presStyleIdx="2" presStyleCnt="4" custScaleX="123173" custScaleY="292934" custLinFactNeighborY="-130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C1BFE-A5B1-43E7-BC5C-162B90ECE93D}" type="pres">
      <dgm:prSet presAssocID="{FA26A9E7-11BB-441B-A148-59F440F1F38E}" presName="negativeSpace" presStyleCnt="0"/>
      <dgm:spPr/>
      <dgm:t>
        <a:bodyPr/>
        <a:lstStyle/>
        <a:p>
          <a:endParaRPr lang="ru-RU"/>
        </a:p>
      </dgm:t>
    </dgm:pt>
    <dgm:pt modelId="{57CF06B2-ECE0-4A81-ABA3-A36CAC30E253}" type="pres">
      <dgm:prSet presAssocID="{FA26A9E7-11BB-441B-A148-59F440F1F38E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EA4B0-6A7E-4A4E-81BC-8997A377A938}" type="pres">
      <dgm:prSet presAssocID="{E5FDDCD6-089D-48B7-9011-BA471850F74D}" presName="spaceBetweenRectangles" presStyleCnt="0"/>
      <dgm:spPr/>
      <dgm:t>
        <a:bodyPr/>
        <a:lstStyle/>
        <a:p>
          <a:endParaRPr lang="ru-RU"/>
        </a:p>
      </dgm:t>
    </dgm:pt>
    <dgm:pt modelId="{2EDC2D57-B1A4-48D5-BB2D-7E6F10C4252D}" type="pres">
      <dgm:prSet presAssocID="{8E012977-0ABC-4732-8274-FDF6A7DC6AAF}" presName="parentLin" presStyleCnt="0"/>
      <dgm:spPr/>
      <dgm:t>
        <a:bodyPr/>
        <a:lstStyle/>
        <a:p>
          <a:endParaRPr lang="ru-RU"/>
        </a:p>
      </dgm:t>
    </dgm:pt>
    <dgm:pt modelId="{BCF7FFFA-0DCB-4B25-9BD1-00F389F14CFA}" type="pres">
      <dgm:prSet presAssocID="{8E012977-0ABC-4732-8274-FDF6A7DC6AAF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593778F-2EBD-4058-AD27-931571588D94}" type="pres">
      <dgm:prSet presAssocID="{8E012977-0ABC-4732-8274-FDF6A7DC6AAF}" presName="parentText" presStyleLbl="node1" presStyleIdx="3" presStyleCnt="4" custScaleX="122977" custScaleY="330837" custLinFactNeighborX="98" custLinFactNeighborY="-127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D1F9A-0B44-46B8-A5E4-9B8FFCBCF801}" type="pres">
      <dgm:prSet presAssocID="{8E012977-0ABC-4732-8274-FDF6A7DC6AAF}" presName="negativeSpace" presStyleCnt="0"/>
      <dgm:spPr/>
      <dgm:t>
        <a:bodyPr/>
        <a:lstStyle/>
        <a:p>
          <a:endParaRPr lang="ru-RU"/>
        </a:p>
      </dgm:t>
    </dgm:pt>
    <dgm:pt modelId="{F95A2436-7F3F-4B1D-AD06-774749E28B8E}" type="pres">
      <dgm:prSet presAssocID="{8E012977-0ABC-4732-8274-FDF6A7DC6AAF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95E618-EAC1-4E01-906F-1857CE0C84F0}" type="presOf" srcId="{7B76EE7F-D075-4315-A1C2-2521DF097968}" destId="{1A0D42C9-0436-41E8-9BD4-4927281E5F04}" srcOrd="1" destOrd="0" presId="urn:microsoft.com/office/officeart/2005/8/layout/list1"/>
    <dgm:cxn modelId="{67D73679-2C10-412A-BC6C-B524B5B393CA}" type="presOf" srcId="{93B5FF57-EA68-4CFA-A608-305A53F42EA5}" destId="{02B8CBAE-047E-4CA5-BF5B-0C9E8D67AA0D}" srcOrd="0" destOrd="0" presId="urn:microsoft.com/office/officeart/2005/8/layout/list1"/>
    <dgm:cxn modelId="{70720B05-702C-40E1-9619-806B010C9050}" srcId="{BA8A8EC1-1FE6-412E-AAB4-B07ED2E5F4CA}" destId="{93B5FF57-EA68-4CFA-A608-305A53F42EA5}" srcOrd="0" destOrd="0" parTransId="{C94D3E4F-94BB-4A43-9E77-F78FB767EE3C}" sibTransId="{5BAD339E-3DB6-4F8D-8F3C-20C0D8877283}"/>
    <dgm:cxn modelId="{7570D242-A409-4EF7-861A-20E6EF984F71}" type="presOf" srcId="{FA26A9E7-11BB-441B-A148-59F440F1F38E}" destId="{2621F163-F4F8-4BAA-A23A-EA86B66FE86C}" srcOrd="1" destOrd="0" presId="urn:microsoft.com/office/officeart/2005/8/layout/list1"/>
    <dgm:cxn modelId="{661CE6C3-777B-48DE-9011-7BA170D172CE}" type="presOf" srcId="{8E012977-0ABC-4732-8274-FDF6A7DC6AAF}" destId="{BCF7FFFA-0DCB-4B25-9BD1-00F389F14CFA}" srcOrd="0" destOrd="0" presId="urn:microsoft.com/office/officeart/2005/8/layout/list1"/>
    <dgm:cxn modelId="{A524AC24-0708-4A00-9701-0AB13C066239}" type="presOf" srcId="{7B76EE7F-D075-4315-A1C2-2521DF097968}" destId="{CA508315-1EE2-4709-B6FA-933EFDB0CE6E}" srcOrd="0" destOrd="0" presId="urn:microsoft.com/office/officeart/2005/8/layout/list1"/>
    <dgm:cxn modelId="{B09617E6-08EF-4610-B5A5-BAF1FD583444}" type="presOf" srcId="{BA8A8EC1-1FE6-412E-AAB4-B07ED2E5F4CA}" destId="{CCBF53E0-5595-474A-A551-86A2A27437D7}" srcOrd="0" destOrd="0" presId="urn:microsoft.com/office/officeart/2005/8/layout/list1"/>
    <dgm:cxn modelId="{85DCD475-4F50-41A5-A4F5-81F982EB905C}" type="presOf" srcId="{8E012977-0ABC-4732-8274-FDF6A7DC6AAF}" destId="{8593778F-2EBD-4058-AD27-931571588D94}" srcOrd="1" destOrd="0" presId="urn:microsoft.com/office/officeart/2005/8/layout/list1"/>
    <dgm:cxn modelId="{F99A9316-7124-44B4-94E0-0AD6881C3E5A}" type="presOf" srcId="{93B5FF57-EA68-4CFA-A608-305A53F42EA5}" destId="{0D10A77B-ECFC-4C3B-A25F-6BCD14E0E3A2}" srcOrd="1" destOrd="0" presId="urn:microsoft.com/office/officeart/2005/8/layout/list1"/>
    <dgm:cxn modelId="{1F07D95C-4DE4-4DFF-88BA-EF87B4B77417}" type="presOf" srcId="{FA26A9E7-11BB-441B-A148-59F440F1F38E}" destId="{AFD53A56-AF37-46A0-895E-C81901D84E8F}" srcOrd="0" destOrd="0" presId="urn:microsoft.com/office/officeart/2005/8/layout/list1"/>
    <dgm:cxn modelId="{5D16D0FC-A9FC-45D4-BE78-EFEDA1D1DA3C}" srcId="{BA8A8EC1-1FE6-412E-AAB4-B07ED2E5F4CA}" destId="{FA26A9E7-11BB-441B-A148-59F440F1F38E}" srcOrd="2" destOrd="0" parTransId="{17C947AE-B6D7-48C7-A4D4-0DB2DE4FDB6A}" sibTransId="{E5FDDCD6-089D-48B7-9011-BA471850F74D}"/>
    <dgm:cxn modelId="{E89C230A-14BB-43E2-A51B-36DB61436E27}" srcId="{BA8A8EC1-1FE6-412E-AAB4-B07ED2E5F4CA}" destId="{7B76EE7F-D075-4315-A1C2-2521DF097968}" srcOrd="1" destOrd="0" parTransId="{4C96CEAC-FD18-44D6-AB1F-DEE1FDF6F70F}" sibTransId="{AA90EA89-E53F-460B-81DE-B460EA24D769}"/>
    <dgm:cxn modelId="{A5B87D91-44FF-4E9A-8E5B-FDE380683243}" srcId="{BA8A8EC1-1FE6-412E-AAB4-B07ED2E5F4CA}" destId="{8E012977-0ABC-4732-8274-FDF6A7DC6AAF}" srcOrd="3" destOrd="0" parTransId="{EAF7DC3C-9316-4982-B70D-3F1F632111FF}" sibTransId="{2AFA4A6E-54D5-4D07-A9F6-7C94D287F960}"/>
    <dgm:cxn modelId="{3E45EB31-D2AE-4E7E-91B2-A4A771FF4F6B}" type="presParOf" srcId="{CCBF53E0-5595-474A-A551-86A2A27437D7}" destId="{4E46D59E-474B-4AC1-A711-0D2D0FD48829}" srcOrd="0" destOrd="0" presId="urn:microsoft.com/office/officeart/2005/8/layout/list1"/>
    <dgm:cxn modelId="{E847E540-FD93-4BF7-B903-32633F4F34BE}" type="presParOf" srcId="{4E46D59E-474B-4AC1-A711-0D2D0FD48829}" destId="{02B8CBAE-047E-4CA5-BF5B-0C9E8D67AA0D}" srcOrd="0" destOrd="0" presId="urn:microsoft.com/office/officeart/2005/8/layout/list1"/>
    <dgm:cxn modelId="{884C3A9C-8795-4736-809C-BC503488801F}" type="presParOf" srcId="{4E46D59E-474B-4AC1-A711-0D2D0FD48829}" destId="{0D10A77B-ECFC-4C3B-A25F-6BCD14E0E3A2}" srcOrd="1" destOrd="0" presId="urn:microsoft.com/office/officeart/2005/8/layout/list1"/>
    <dgm:cxn modelId="{AB2F6CDB-EF72-4BE5-B261-60DBEAE24B6F}" type="presParOf" srcId="{CCBF53E0-5595-474A-A551-86A2A27437D7}" destId="{AB171A38-96C4-4FBD-9350-85401DBCB6FC}" srcOrd="1" destOrd="0" presId="urn:microsoft.com/office/officeart/2005/8/layout/list1"/>
    <dgm:cxn modelId="{663C75E3-D3B8-4901-8796-71829451BEEC}" type="presParOf" srcId="{CCBF53E0-5595-474A-A551-86A2A27437D7}" destId="{C3691AF4-18AC-42FE-8835-61DE8A1164E5}" srcOrd="2" destOrd="0" presId="urn:microsoft.com/office/officeart/2005/8/layout/list1"/>
    <dgm:cxn modelId="{58030459-3439-4FC3-A455-8DE4AD208B5B}" type="presParOf" srcId="{CCBF53E0-5595-474A-A551-86A2A27437D7}" destId="{5C81F86A-6168-4752-8144-54D96A675A82}" srcOrd="3" destOrd="0" presId="urn:microsoft.com/office/officeart/2005/8/layout/list1"/>
    <dgm:cxn modelId="{D33D6D8C-CA92-4D1C-B361-6327C4AC81A9}" type="presParOf" srcId="{CCBF53E0-5595-474A-A551-86A2A27437D7}" destId="{720F05B1-3011-4D45-AB4F-C096735FD807}" srcOrd="4" destOrd="0" presId="urn:microsoft.com/office/officeart/2005/8/layout/list1"/>
    <dgm:cxn modelId="{F95E1F5F-9DCD-4EBD-BF7C-189B4342B396}" type="presParOf" srcId="{720F05B1-3011-4D45-AB4F-C096735FD807}" destId="{CA508315-1EE2-4709-B6FA-933EFDB0CE6E}" srcOrd="0" destOrd="0" presId="urn:microsoft.com/office/officeart/2005/8/layout/list1"/>
    <dgm:cxn modelId="{6F8E15E5-4987-42C2-A312-47D88790FA02}" type="presParOf" srcId="{720F05B1-3011-4D45-AB4F-C096735FD807}" destId="{1A0D42C9-0436-41E8-9BD4-4927281E5F04}" srcOrd="1" destOrd="0" presId="urn:microsoft.com/office/officeart/2005/8/layout/list1"/>
    <dgm:cxn modelId="{23A58783-61D1-432D-85E6-423D1E594875}" type="presParOf" srcId="{CCBF53E0-5595-474A-A551-86A2A27437D7}" destId="{E4111F6D-5C67-4453-B2D2-068A0F1C2F9D}" srcOrd="5" destOrd="0" presId="urn:microsoft.com/office/officeart/2005/8/layout/list1"/>
    <dgm:cxn modelId="{2860C56D-DE7D-4B1C-B9A9-0F4617926FF6}" type="presParOf" srcId="{CCBF53E0-5595-474A-A551-86A2A27437D7}" destId="{04016C97-0274-4CE7-98B2-FCF6B4F5F92B}" srcOrd="6" destOrd="0" presId="urn:microsoft.com/office/officeart/2005/8/layout/list1"/>
    <dgm:cxn modelId="{836120C1-F2FE-4BF0-AAC2-49FD8082BDDC}" type="presParOf" srcId="{CCBF53E0-5595-474A-A551-86A2A27437D7}" destId="{D049D12A-E45B-4226-B0A5-76E5799544AF}" srcOrd="7" destOrd="0" presId="urn:microsoft.com/office/officeart/2005/8/layout/list1"/>
    <dgm:cxn modelId="{9DB5751D-A82B-4F43-A211-9596D7CD7DFB}" type="presParOf" srcId="{CCBF53E0-5595-474A-A551-86A2A27437D7}" destId="{E4272124-E2EE-4086-81EF-039C8649EAFD}" srcOrd="8" destOrd="0" presId="urn:microsoft.com/office/officeart/2005/8/layout/list1"/>
    <dgm:cxn modelId="{FE277DD3-A234-4AEF-B6EA-0FF5528E839F}" type="presParOf" srcId="{E4272124-E2EE-4086-81EF-039C8649EAFD}" destId="{AFD53A56-AF37-46A0-895E-C81901D84E8F}" srcOrd="0" destOrd="0" presId="urn:microsoft.com/office/officeart/2005/8/layout/list1"/>
    <dgm:cxn modelId="{E9B6B440-F21E-4461-87AB-6715A0A139B2}" type="presParOf" srcId="{E4272124-E2EE-4086-81EF-039C8649EAFD}" destId="{2621F163-F4F8-4BAA-A23A-EA86B66FE86C}" srcOrd="1" destOrd="0" presId="urn:microsoft.com/office/officeart/2005/8/layout/list1"/>
    <dgm:cxn modelId="{40EB8E26-D4C0-4667-9DF1-A2ED38DE9563}" type="presParOf" srcId="{CCBF53E0-5595-474A-A551-86A2A27437D7}" destId="{12EC1BFE-A5B1-43E7-BC5C-162B90ECE93D}" srcOrd="9" destOrd="0" presId="urn:microsoft.com/office/officeart/2005/8/layout/list1"/>
    <dgm:cxn modelId="{4C6E6283-58D3-435A-8A29-F919517D160B}" type="presParOf" srcId="{CCBF53E0-5595-474A-A551-86A2A27437D7}" destId="{57CF06B2-ECE0-4A81-ABA3-A36CAC30E253}" srcOrd="10" destOrd="0" presId="urn:microsoft.com/office/officeart/2005/8/layout/list1"/>
    <dgm:cxn modelId="{CD5F872E-DCA7-406C-867A-9F928AB9B74C}" type="presParOf" srcId="{CCBF53E0-5595-474A-A551-86A2A27437D7}" destId="{CE8EA4B0-6A7E-4A4E-81BC-8997A377A938}" srcOrd="11" destOrd="0" presId="urn:microsoft.com/office/officeart/2005/8/layout/list1"/>
    <dgm:cxn modelId="{38DB9540-84F3-4CF1-BB82-F2A0CAC8DD60}" type="presParOf" srcId="{CCBF53E0-5595-474A-A551-86A2A27437D7}" destId="{2EDC2D57-B1A4-48D5-BB2D-7E6F10C4252D}" srcOrd="12" destOrd="0" presId="urn:microsoft.com/office/officeart/2005/8/layout/list1"/>
    <dgm:cxn modelId="{4D35F351-5EFE-4446-8721-196FD13F573C}" type="presParOf" srcId="{2EDC2D57-B1A4-48D5-BB2D-7E6F10C4252D}" destId="{BCF7FFFA-0DCB-4B25-9BD1-00F389F14CFA}" srcOrd="0" destOrd="0" presId="urn:microsoft.com/office/officeart/2005/8/layout/list1"/>
    <dgm:cxn modelId="{B4958324-9EEA-435A-99D6-C6E8C7773014}" type="presParOf" srcId="{2EDC2D57-B1A4-48D5-BB2D-7E6F10C4252D}" destId="{8593778F-2EBD-4058-AD27-931571588D94}" srcOrd="1" destOrd="0" presId="urn:microsoft.com/office/officeart/2005/8/layout/list1"/>
    <dgm:cxn modelId="{69E6A820-0E07-454B-AC19-6C330676C5D9}" type="presParOf" srcId="{CCBF53E0-5595-474A-A551-86A2A27437D7}" destId="{570D1F9A-0B44-46B8-A5E4-9B8FFCBCF801}" srcOrd="13" destOrd="0" presId="urn:microsoft.com/office/officeart/2005/8/layout/list1"/>
    <dgm:cxn modelId="{84FD7514-8632-415F-A4F6-F474DA0AB6A5}" type="presParOf" srcId="{CCBF53E0-5595-474A-A551-86A2A27437D7}" destId="{F95A2436-7F3F-4B1D-AD06-774749E28B8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D3318E-C367-4067-8CF5-04D777479DA4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6BFB8E-EFCA-4B9E-B92F-57EE2794AF5C}">
      <dgm:prSet phldrT="[Текст]" custT="1"/>
      <dgm:spPr/>
      <dgm:t>
        <a:bodyPr/>
        <a:lstStyle/>
        <a:p>
          <a:r>
            <a:rPr lang="ru-RU" sz="3600" dirty="0" smtClean="0"/>
            <a:t>1</a:t>
          </a:r>
          <a:endParaRPr lang="ru-RU" sz="3600" dirty="0"/>
        </a:p>
      </dgm:t>
    </dgm:pt>
    <dgm:pt modelId="{4A9FB4FA-BBF7-47DA-8DB2-51BB28E33409}" type="parTrans" cxnId="{0D67C18F-B520-422B-A0F3-473FA2C7FCF2}">
      <dgm:prSet/>
      <dgm:spPr/>
      <dgm:t>
        <a:bodyPr/>
        <a:lstStyle/>
        <a:p>
          <a:endParaRPr lang="ru-RU" sz="2800"/>
        </a:p>
      </dgm:t>
    </dgm:pt>
    <dgm:pt modelId="{01DC207F-8AD6-4D2A-93C5-5EA87CD94391}" type="sibTrans" cxnId="{0D67C18F-B520-422B-A0F3-473FA2C7FCF2}">
      <dgm:prSet/>
      <dgm:spPr/>
      <dgm:t>
        <a:bodyPr/>
        <a:lstStyle/>
        <a:p>
          <a:endParaRPr lang="ru-RU" sz="2800"/>
        </a:p>
      </dgm:t>
    </dgm:pt>
    <dgm:pt modelId="{613A8787-9CF1-4888-A636-E4FBF591A956}">
      <dgm:prSet phldrT="[Текст]" custT="1"/>
      <dgm:spPr/>
      <dgm:t>
        <a:bodyPr/>
        <a:lstStyle/>
        <a:p>
          <a:r>
            <a:rPr lang="ru-RU" sz="3600" dirty="0" smtClean="0"/>
            <a:t>2</a:t>
          </a:r>
          <a:endParaRPr lang="ru-RU" sz="3600" dirty="0"/>
        </a:p>
      </dgm:t>
    </dgm:pt>
    <dgm:pt modelId="{B9E53D70-1031-4CBA-BFFE-992E87851785}" type="parTrans" cxnId="{C71FBC6B-523B-4389-8801-B7D2933F6638}">
      <dgm:prSet/>
      <dgm:spPr/>
      <dgm:t>
        <a:bodyPr/>
        <a:lstStyle/>
        <a:p>
          <a:endParaRPr lang="ru-RU" sz="2800"/>
        </a:p>
      </dgm:t>
    </dgm:pt>
    <dgm:pt modelId="{0DEB41F2-2817-4AF7-B3BC-EDCF66470F93}" type="sibTrans" cxnId="{C71FBC6B-523B-4389-8801-B7D2933F6638}">
      <dgm:prSet/>
      <dgm:spPr/>
      <dgm:t>
        <a:bodyPr/>
        <a:lstStyle/>
        <a:p>
          <a:endParaRPr lang="ru-RU" sz="2800"/>
        </a:p>
      </dgm:t>
    </dgm:pt>
    <dgm:pt modelId="{0460A720-78DC-4498-B320-A49F136D4EF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Обогащение игровых зон нестандартным игровым оборудованием и самостоятельно изготовленными дидактическими играми;</a:t>
          </a:r>
          <a:endParaRPr lang="ru-RU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4660E7-75F4-462A-9094-8CA344C87D5C}" type="parTrans" cxnId="{8F20D0D6-06D9-4761-8234-EB9C13A9E2E4}">
      <dgm:prSet/>
      <dgm:spPr/>
      <dgm:t>
        <a:bodyPr/>
        <a:lstStyle/>
        <a:p>
          <a:endParaRPr lang="ru-RU" sz="2800"/>
        </a:p>
      </dgm:t>
    </dgm:pt>
    <dgm:pt modelId="{B1AF4DA5-6F4D-439D-A2CC-CA5DE7D3A671}" type="sibTrans" cxnId="{8F20D0D6-06D9-4761-8234-EB9C13A9E2E4}">
      <dgm:prSet/>
      <dgm:spPr/>
      <dgm:t>
        <a:bodyPr/>
        <a:lstStyle/>
        <a:p>
          <a:endParaRPr lang="ru-RU" sz="2800"/>
        </a:p>
      </dgm:t>
    </dgm:pt>
    <dgm:pt modelId="{35D6631D-5208-4F33-81E1-E75DF1EBD164}">
      <dgm:prSet phldrT="[Текст]" custT="1"/>
      <dgm:spPr/>
      <dgm:t>
        <a:bodyPr/>
        <a:lstStyle/>
        <a:p>
          <a:r>
            <a:rPr lang="ru-RU" sz="3600" dirty="0" smtClean="0"/>
            <a:t>3</a:t>
          </a:r>
          <a:endParaRPr lang="ru-RU" sz="3600" dirty="0"/>
        </a:p>
      </dgm:t>
    </dgm:pt>
    <dgm:pt modelId="{66F0C4BE-9FEE-4368-A235-9086CCB7CF1E}" type="parTrans" cxnId="{5FCFE00A-2C2A-4240-B4E2-9B7D8254A7E9}">
      <dgm:prSet/>
      <dgm:spPr/>
      <dgm:t>
        <a:bodyPr/>
        <a:lstStyle/>
        <a:p>
          <a:endParaRPr lang="ru-RU" sz="2800"/>
        </a:p>
      </dgm:t>
    </dgm:pt>
    <dgm:pt modelId="{3A8128AC-EAA8-4261-8007-FAF629F99074}" type="sibTrans" cxnId="{5FCFE00A-2C2A-4240-B4E2-9B7D8254A7E9}">
      <dgm:prSet/>
      <dgm:spPr/>
      <dgm:t>
        <a:bodyPr/>
        <a:lstStyle/>
        <a:p>
          <a:endParaRPr lang="ru-RU" sz="2800"/>
        </a:p>
      </dgm:t>
    </dgm:pt>
    <dgm:pt modelId="{517973AE-C0BA-4DD5-A916-487D2F7EB1D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Изготовление и обогащение развивающей среды   пособиями атрибутами по развитию двигательной активности , крупной и  мелкой моторики;</a:t>
          </a:r>
          <a:endParaRPr lang="ru-RU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A3ED52-E0B4-41A0-A88B-1DDA3C454E79}" type="parTrans" cxnId="{95F4E324-0CE4-42CA-A5D6-FAF7E063F1A1}">
      <dgm:prSet/>
      <dgm:spPr/>
      <dgm:t>
        <a:bodyPr/>
        <a:lstStyle/>
        <a:p>
          <a:endParaRPr lang="ru-RU" sz="2800"/>
        </a:p>
      </dgm:t>
    </dgm:pt>
    <dgm:pt modelId="{8D80E881-FE07-448B-A0AD-6B32C1000A99}" type="sibTrans" cxnId="{95F4E324-0CE4-42CA-A5D6-FAF7E063F1A1}">
      <dgm:prSet/>
      <dgm:spPr/>
      <dgm:t>
        <a:bodyPr/>
        <a:lstStyle/>
        <a:p>
          <a:endParaRPr lang="ru-RU" sz="2800"/>
        </a:p>
      </dgm:t>
    </dgm:pt>
    <dgm:pt modelId="{8E20E478-885D-4C17-A60E-0EE632579F7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Привлечение родителей воспитанников к практической деятельности по осуществлению проектных мероприятий </a:t>
          </a:r>
          <a:endParaRPr lang="ru-RU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5B459E-CB60-428B-9718-893E74030D87}" type="parTrans" cxnId="{53A7193A-93AB-41B7-971E-3DE20417C224}">
      <dgm:prSet/>
      <dgm:spPr/>
      <dgm:t>
        <a:bodyPr/>
        <a:lstStyle/>
        <a:p>
          <a:endParaRPr lang="ru-RU" sz="2800"/>
        </a:p>
      </dgm:t>
    </dgm:pt>
    <dgm:pt modelId="{8D14D448-3626-4D7D-B801-D7D949487E7D}" type="sibTrans" cxnId="{53A7193A-93AB-41B7-971E-3DE20417C224}">
      <dgm:prSet/>
      <dgm:spPr/>
      <dgm:t>
        <a:bodyPr/>
        <a:lstStyle/>
        <a:p>
          <a:endParaRPr lang="ru-RU" sz="2800"/>
        </a:p>
      </dgm:t>
    </dgm:pt>
    <dgm:pt modelId="{84F051F9-B4E8-4B7C-8844-9546C31C0559}" type="pres">
      <dgm:prSet presAssocID="{A1D3318E-C367-4067-8CF5-04D777479D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468B06-B0E5-4401-BDFC-1508C7965082}" type="pres">
      <dgm:prSet presAssocID="{7F6BFB8E-EFCA-4B9E-B92F-57EE2794AF5C}" presName="composite" presStyleCnt="0"/>
      <dgm:spPr/>
      <dgm:t>
        <a:bodyPr/>
        <a:lstStyle/>
        <a:p>
          <a:endParaRPr lang="ru-RU"/>
        </a:p>
      </dgm:t>
    </dgm:pt>
    <dgm:pt modelId="{5C488FF8-D4A7-4DE8-BA0B-2BDD307E6A72}" type="pres">
      <dgm:prSet presAssocID="{7F6BFB8E-EFCA-4B9E-B92F-57EE2794AF5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BD1A54-4BEF-4A4F-9B52-E06F68EB3F45}" type="pres">
      <dgm:prSet presAssocID="{7F6BFB8E-EFCA-4B9E-B92F-57EE2794AF5C}" presName="descendantText" presStyleLbl="alignAcc1" presStyleIdx="0" presStyleCnt="3" custScaleY="100000" custLinFactNeighborX="515" custLinFactNeighborY="-7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502F8-E3C9-4367-9F4C-7E402E8029EC}" type="pres">
      <dgm:prSet presAssocID="{01DC207F-8AD6-4D2A-93C5-5EA87CD94391}" presName="sp" presStyleCnt="0"/>
      <dgm:spPr/>
      <dgm:t>
        <a:bodyPr/>
        <a:lstStyle/>
        <a:p>
          <a:endParaRPr lang="ru-RU"/>
        </a:p>
      </dgm:t>
    </dgm:pt>
    <dgm:pt modelId="{64F856F5-7396-4483-964E-5C3635F795C2}" type="pres">
      <dgm:prSet presAssocID="{613A8787-9CF1-4888-A636-E4FBF591A956}" presName="composite" presStyleCnt="0"/>
      <dgm:spPr/>
      <dgm:t>
        <a:bodyPr/>
        <a:lstStyle/>
        <a:p>
          <a:endParaRPr lang="ru-RU"/>
        </a:p>
      </dgm:t>
    </dgm:pt>
    <dgm:pt modelId="{8F3C7333-6542-4060-99A9-CCFED68510D7}" type="pres">
      <dgm:prSet presAssocID="{613A8787-9CF1-4888-A636-E4FBF591A95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30687-1AA9-4DF0-B752-7012DE8987E9}" type="pres">
      <dgm:prSet presAssocID="{613A8787-9CF1-4888-A636-E4FBF591A956}" presName="descendantText" presStyleLbl="alignAcc1" presStyleIdx="1" presStyleCnt="3" custLinFactNeighborX="2891" custLinFactNeighborY="3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4BFA3-2796-43B6-B9C8-7933AB846EE4}" type="pres">
      <dgm:prSet presAssocID="{0DEB41F2-2817-4AF7-B3BC-EDCF66470F93}" presName="sp" presStyleCnt="0"/>
      <dgm:spPr/>
      <dgm:t>
        <a:bodyPr/>
        <a:lstStyle/>
        <a:p>
          <a:endParaRPr lang="ru-RU"/>
        </a:p>
      </dgm:t>
    </dgm:pt>
    <dgm:pt modelId="{9B0FDF37-534B-4FD4-802F-AA83535A8315}" type="pres">
      <dgm:prSet presAssocID="{35D6631D-5208-4F33-81E1-E75DF1EBD164}" presName="composite" presStyleCnt="0"/>
      <dgm:spPr/>
      <dgm:t>
        <a:bodyPr/>
        <a:lstStyle/>
        <a:p>
          <a:endParaRPr lang="ru-RU"/>
        </a:p>
      </dgm:t>
    </dgm:pt>
    <dgm:pt modelId="{B3770C9A-8D31-405F-B8DD-E3CA2ECF5C86}" type="pres">
      <dgm:prSet presAssocID="{35D6631D-5208-4F33-81E1-E75DF1EBD16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878A8-B75B-4924-887A-7FC781B236AF}" type="pres">
      <dgm:prSet presAssocID="{35D6631D-5208-4F33-81E1-E75DF1EBD16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B0AD34-D111-4A38-8919-F6DA49434FB6}" type="presOf" srcId="{0460A720-78DC-4498-B320-A49F136D4EF6}" destId="{A1D30687-1AA9-4DF0-B752-7012DE8987E9}" srcOrd="0" destOrd="0" presId="urn:microsoft.com/office/officeart/2005/8/layout/chevron2"/>
    <dgm:cxn modelId="{74E0A13D-FCEC-4590-87C1-D63DA7E2B784}" type="presOf" srcId="{7F6BFB8E-EFCA-4B9E-B92F-57EE2794AF5C}" destId="{5C488FF8-D4A7-4DE8-BA0B-2BDD307E6A72}" srcOrd="0" destOrd="0" presId="urn:microsoft.com/office/officeart/2005/8/layout/chevron2"/>
    <dgm:cxn modelId="{6ABC13E5-7798-4017-AA02-7C8D2F4685C6}" type="presOf" srcId="{8E20E478-885D-4C17-A60E-0EE632579F7B}" destId="{575878A8-B75B-4924-887A-7FC781B236AF}" srcOrd="0" destOrd="0" presId="urn:microsoft.com/office/officeart/2005/8/layout/chevron2"/>
    <dgm:cxn modelId="{95F4E324-0CE4-42CA-A5D6-FAF7E063F1A1}" srcId="{7F6BFB8E-EFCA-4B9E-B92F-57EE2794AF5C}" destId="{517973AE-C0BA-4DD5-A916-487D2F7EB1D1}" srcOrd="0" destOrd="0" parTransId="{44A3ED52-E0B4-41A0-A88B-1DDA3C454E79}" sibTransId="{8D80E881-FE07-448B-A0AD-6B32C1000A99}"/>
    <dgm:cxn modelId="{53A7193A-93AB-41B7-971E-3DE20417C224}" srcId="{35D6631D-5208-4F33-81E1-E75DF1EBD164}" destId="{8E20E478-885D-4C17-A60E-0EE632579F7B}" srcOrd="0" destOrd="0" parTransId="{495B459E-CB60-428B-9718-893E74030D87}" sibTransId="{8D14D448-3626-4D7D-B801-D7D949487E7D}"/>
    <dgm:cxn modelId="{5FCFE00A-2C2A-4240-B4E2-9B7D8254A7E9}" srcId="{A1D3318E-C367-4067-8CF5-04D777479DA4}" destId="{35D6631D-5208-4F33-81E1-E75DF1EBD164}" srcOrd="2" destOrd="0" parTransId="{66F0C4BE-9FEE-4368-A235-9086CCB7CF1E}" sibTransId="{3A8128AC-EAA8-4261-8007-FAF629F99074}"/>
    <dgm:cxn modelId="{98D2C896-CA13-442F-8C58-5D374AA7D0BC}" type="presOf" srcId="{35D6631D-5208-4F33-81E1-E75DF1EBD164}" destId="{B3770C9A-8D31-405F-B8DD-E3CA2ECF5C86}" srcOrd="0" destOrd="0" presId="urn:microsoft.com/office/officeart/2005/8/layout/chevron2"/>
    <dgm:cxn modelId="{AD10313D-9BD1-4A98-A2C7-3B1E520EF286}" type="presOf" srcId="{A1D3318E-C367-4067-8CF5-04D777479DA4}" destId="{84F051F9-B4E8-4B7C-8844-9546C31C0559}" srcOrd="0" destOrd="0" presId="urn:microsoft.com/office/officeart/2005/8/layout/chevron2"/>
    <dgm:cxn modelId="{0D67C18F-B520-422B-A0F3-473FA2C7FCF2}" srcId="{A1D3318E-C367-4067-8CF5-04D777479DA4}" destId="{7F6BFB8E-EFCA-4B9E-B92F-57EE2794AF5C}" srcOrd="0" destOrd="0" parTransId="{4A9FB4FA-BBF7-47DA-8DB2-51BB28E33409}" sibTransId="{01DC207F-8AD6-4D2A-93C5-5EA87CD94391}"/>
    <dgm:cxn modelId="{C71FBC6B-523B-4389-8801-B7D2933F6638}" srcId="{A1D3318E-C367-4067-8CF5-04D777479DA4}" destId="{613A8787-9CF1-4888-A636-E4FBF591A956}" srcOrd="1" destOrd="0" parTransId="{B9E53D70-1031-4CBA-BFFE-992E87851785}" sibTransId="{0DEB41F2-2817-4AF7-B3BC-EDCF66470F93}"/>
    <dgm:cxn modelId="{8F20D0D6-06D9-4761-8234-EB9C13A9E2E4}" srcId="{613A8787-9CF1-4888-A636-E4FBF591A956}" destId="{0460A720-78DC-4498-B320-A49F136D4EF6}" srcOrd="0" destOrd="0" parTransId="{FA4660E7-75F4-462A-9094-8CA344C87D5C}" sibTransId="{B1AF4DA5-6F4D-439D-A2CC-CA5DE7D3A671}"/>
    <dgm:cxn modelId="{145B4BC0-9133-4F7C-9CEF-05141D30FD55}" type="presOf" srcId="{517973AE-C0BA-4DD5-A916-487D2F7EB1D1}" destId="{6DBD1A54-4BEF-4A4F-9B52-E06F68EB3F45}" srcOrd="0" destOrd="0" presId="urn:microsoft.com/office/officeart/2005/8/layout/chevron2"/>
    <dgm:cxn modelId="{6A982F9A-015D-40CC-8256-7C4C9B282419}" type="presOf" srcId="{613A8787-9CF1-4888-A636-E4FBF591A956}" destId="{8F3C7333-6542-4060-99A9-CCFED68510D7}" srcOrd="0" destOrd="0" presId="urn:microsoft.com/office/officeart/2005/8/layout/chevron2"/>
    <dgm:cxn modelId="{5BABE5CB-BE78-45CE-BA3A-A2405E560E63}" type="presParOf" srcId="{84F051F9-B4E8-4B7C-8844-9546C31C0559}" destId="{B0468B06-B0E5-4401-BDFC-1508C7965082}" srcOrd="0" destOrd="0" presId="urn:microsoft.com/office/officeart/2005/8/layout/chevron2"/>
    <dgm:cxn modelId="{1AF6ED62-EAB1-4968-8609-02DAF29ADB2F}" type="presParOf" srcId="{B0468B06-B0E5-4401-BDFC-1508C7965082}" destId="{5C488FF8-D4A7-4DE8-BA0B-2BDD307E6A72}" srcOrd="0" destOrd="0" presId="urn:microsoft.com/office/officeart/2005/8/layout/chevron2"/>
    <dgm:cxn modelId="{D8114E35-FC64-4A4A-A068-462828E61572}" type="presParOf" srcId="{B0468B06-B0E5-4401-BDFC-1508C7965082}" destId="{6DBD1A54-4BEF-4A4F-9B52-E06F68EB3F45}" srcOrd="1" destOrd="0" presId="urn:microsoft.com/office/officeart/2005/8/layout/chevron2"/>
    <dgm:cxn modelId="{5BACC112-C9F5-45BD-AB9D-709A42CB4D15}" type="presParOf" srcId="{84F051F9-B4E8-4B7C-8844-9546C31C0559}" destId="{F85502F8-E3C9-4367-9F4C-7E402E8029EC}" srcOrd="1" destOrd="0" presId="urn:microsoft.com/office/officeart/2005/8/layout/chevron2"/>
    <dgm:cxn modelId="{DD393533-6978-491F-B17C-79A8BB7C2A28}" type="presParOf" srcId="{84F051F9-B4E8-4B7C-8844-9546C31C0559}" destId="{64F856F5-7396-4483-964E-5C3635F795C2}" srcOrd="2" destOrd="0" presId="urn:microsoft.com/office/officeart/2005/8/layout/chevron2"/>
    <dgm:cxn modelId="{3F03ACD0-B06E-4ED3-B0E4-4E82E6AAA57F}" type="presParOf" srcId="{64F856F5-7396-4483-964E-5C3635F795C2}" destId="{8F3C7333-6542-4060-99A9-CCFED68510D7}" srcOrd="0" destOrd="0" presId="urn:microsoft.com/office/officeart/2005/8/layout/chevron2"/>
    <dgm:cxn modelId="{49C166D1-A5CC-4728-A05B-FA7FE10A06E0}" type="presParOf" srcId="{64F856F5-7396-4483-964E-5C3635F795C2}" destId="{A1D30687-1AA9-4DF0-B752-7012DE8987E9}" srcOrd="1" destOrd="0" presId="urn:microsoft.com/office/officeart/2005/8/layout/chevron2"/>
    <dgm:cxn modelId="{5DF3C413-C112-4CA0-8276-FE9197C2F0C7}" type="presParOf" srcId="{84F051F9-B4E8-4B7C-8844-9546C31C0559}" destId="{A154BFA3-2796-43B6-B9C8-7933AB846EE4}" srcOrd="3" destOrd="0" presId="urn:microsoft.com/office/officeart/2005/8/layout/chevron2"/>
    <dgm:cxn modelId="{A9ADCB38-A3A4-4637-B340-533B201AB111}" type="presParOf" srcId="{84F051F9-B4E8-4B7C-8844-9546C31C0559}" destId="{9B0FDF37-534B-4FD4-802F-AA83535A8315}" srcOrd="4" destOrd="0" presId="urn:microsoft.com/office/officeart/2005/8/layout/chevron2"/>
    <dgm:cxn modelId="{916B8286-5852-46F1-9E37-3312C13365BB}" type="presParOf" srcId="{9B0FDF37-534B-4FD4-802F-AA83535A8315}" destId="{B3770C9A-8D31-405F-B8DD-E3CA2ECF5C86}" srcOrd="0" destOrd="0" presId="urn:microsoft.com/office/officeart/2005/8/layout/chevron2"/>
    <dgm:cxn modelId="{0DBEEEF8-A840-4631-95F8-6D9BD467F0F2}" type="presParOf" srcId="{9B0FDF37-534B-4FD4-802F-AA83535A8315}" destId="{575878A8-B75B-4924-887A-7FC781B236AF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FF5C40-70BF-4ED1-85DD-DAD012089FF6}" type="doc">
      <dgm:prSet loTypeId="urn:microsoft.com/office/officeart/2005/8/layout/default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7B2D8E-D4D6-465F-89DD-145928E2CA9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1" dirty="0" smtClean="0">
              <a:solidFill>
                <a:srgbClr val="D21510"/>
              </a:solidFill>
              <a:latin typeface="Times New Roman" pitchFamily="18" charset="0"/>
              <a:cs typeface="Times New Roman" pitchFamily="18" charset="0"/>
            </a:rPr>
            <a:t>Детям:</a:t>
          </a:r>
          <a:endParaRPr lang="ru-RU" sz="2000" b="1" dirty="0">
            <a:solidFill>
              <a:srgbClr val="D2151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982DAD-B8E5-4B36-805D-A68320DFCE60}" type="parTrans" cxnId="{156DA488-CB58-4D9F-ADA3-FEF7DEB3756A}">
      <dgm:prSet/>
      <dgm:spPr/>
      <dgm:t>
        <a:bodyPr/>
        <a:lstStyle/>
        <a:p>
          <a:endParaRPr lang="ru-RU"/>
        </a:p>
      </dgm:t>
    </dgm:pt>
    <dgm:pt modelId="{41C45455-82CC-432C-907A-38881B6D0655}" type="sibTrans" cxnId="{156DA488-CB58-4D9F-ADA3-FEF7DEB3756A}">
      <dgm:prSet/>
      <dgm:spPr/>
      <dgm:t>
        <a:bodyPr/>
        <a:lstStyle/>
        <a:p>
          <a:endParaRPr lang="ru-RU"/>
        </a:p>
      </dgm:t>
    </dgm:pt>
    <dgm:pt modelId="{9FC581EE-8443-4CBE-A3CB-ABC1A05387A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роста игровой, познавательной, 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5A8DD8-DBBA-41BA-8248-40F6CC916230}" type="parTrans" cxnId="{1A3A58EC-DC16-474E-95B4-7FE713B9A579}">
      <dgm:prSet/>
      <dgm:spPr/>
      <dgm:t>
        <a:bodyPr/>
        <a:lstStyle/>
        <a:p>
          <a:endParaRPr lang="ru-RU"/>
        </a:p>
      </dgm:t>
    </dgm:pt>
    <dgm:pt modelId="{55887F4F-7912-4502-A863-7CD85EAA4C3F}" type="sibTrans" cxnId="{1A3A58EC-DC16-474E-95B4-7FE713B9A579}">
      <dgm:prSet/>
      <dgm:spPr/>
      <dgm:t>
        <a:bodyPr/>
        <a:lstStyle/>
        <a:p>
          <a:endParaRPr lang="ru-RU"/>
        </a:p>
      </dgm:t>
    </dgm:pt>
    <dgm:pt modelId="{9D2A63BE-CD87-4AF0-92CE-753C48538FD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высокого уровня эмоционального комфорта;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D5B599-06D6-4AE8-B2EB-54DE5CF912D2}" type="parTrans" cxnId="{6948E383-3B21-4AB6-99F6-CA093B2212D3}">
      <dgm:prSet/>
      <dgm:spPr/>
      <dgm:t>
        <a:bodyPr/>
        <a:lstStyle/>
        <a:p>
          <a:endParaRPr lang="ru-RU"/>
        </a:p>
      </dgm:t>
    </dgm:pt>
    <dgm:pt modelId="{B293ECB8-A311-40A8-B182-E7A87891B029}" type="sibTrans" cxnId="{6948E383-3B21-4AB6-99F6-CA093B2212D3}">
      <dgm:prSet/>
      <dgm:spPr/>
      <dgm:t>
        <a:bodyPr/>
        <a:lstStyle/>
        <a:p>
          <a:endParaRPr lang="ru-RU"/>
        </a:p>
      </dgm:t>
    </dgm:pt>
    <dgm:pt modelId="{C0A0D6E1-1DC0-4C40-A632-53C4ABBEC1C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самовыражения детей и индивидуализации образования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F5FEC6-9C33-4EAD-A502-A220F75DE353}" type="parTrans" cxnId="{B82553DD-62A1-480F-AD8D-3C9641481966}">
      <dgm:prSet/>
      <dgm:spPr/>
      <dgm:t>
        <a:bodyPr/>
        <a:lstStyle/>
        <a:p>
          <a:endParaRPr lang="ru-RU"/>
        </a:p>
      </dgm:t>
    </dgm:pt>
    <dgm:pt modelId="{F09DE837-31CF-49FF-8E86-B3BDBC81F83C}" type="sibTrans" cxnId="{B82553DD-62A1-480F-AD8D-3C9641481966}">
      <dgm:prSet/>
      <dgm:spPr/>
      <dgm:t>
        <a:bodyPr/>
        <a:lstStyle/>
        <a:p>
          <a:endParaRPr lang="ru-RU"/>
        </a:p>
      </dgm:t>
    </dgm:pt>
    <dgm:pt modelId="{DC1355B4-D1B0-48A8-A440-DA3B9EB103D2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rgbClr val="D21510"/>
              </a:solidFill>
            </a:rPr>
            <a:t>Родителям:</a:t>
          </a:r>
          <a:endParaRPr lang="ru-RU" b="1" dirty="0">
            <a:solidFill>
              <a:srgbClr val="D21510"/>
            </a:solidFill>
          </a:endParaRPr>
        </a:p>
      </dgm:t>
    </dgm:pt>
    <dgm:pt modelId="{96B91317-81B0-48C2-9234-66D277197678}" type="parTrans" cxnId="{AF7934C3-DD2B-4E6A-8D23-389D4137AB5D}">
      <dgm:prSet/>
      <dgm:spPr/>
      <dgm:t>
        <a:bodyPr/>
        <a:lstStyle/>
        <a:p>
          <a:endParaRPr lang="ru-RU"/>
        </a:p>
      </dgm:t>
    </dgm:pt>
    <dgm:pt modelId="{6AC6CC72-1DEC-45CF-83A2-D38E12ACFEFC}" type="sibTrans" cxnId="{AF7934C3-DD2B-4E6A-8D23-389D4137AB5D}">
      <dgm:prSet/>
      <dgm:spPr/>
      <dgm:t>
        <a:bodyPr/>
        <a:lstStyle/>
        <a:p>
          <a:endParaRPr lang="ru-RU"/>
        </a:p>
      </dgm:t>
    </dgm:pt>
    <dgm:pt modelId="{A1EBEE36-2BB6-4AE0-B6EB-EBE20691B803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повысить педагогическую компетентность, узнав больше о возрастных особенностях детей и особенностях развития;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A0734D-F68D-4FD7-B0C4-8E5531167554}" type="parTrans" cxnId="{4B436C78-23E4-4570-87F0-D6899A694BD9}">
      <dgm:prSet/>
      <dgm:spPr/>
      <dgm:t>
        <a:bodyPr/>
        <a:lstStyle/>
        <a:p>
          <a:endParaRPr lang="ru-RU"/>
        </a:p>
      </dgm:t>
    </dgm:pt>
    <dgm:pt modelId="{E64D9A45-EA6A-4631-A995-98A56A6C6C31}" type="sibTrans" cxnId="{4B436C78-23E4-4570-87F0-D6899A694BD9}">
      <dgm:prSet/>
      <dgm:spPr/>
      <dgm:t>
        <a:bodyPr/>
        <a:lstStyle/>
        <a:p>
          <a:endParaRPr lang="ru-RU"/>
        </a:p>
      </dgm:t>
    </dgm:pt>
    <dgm:pt modelId="{8C4A3520-3ECF-489E-9BC1-224F9EE6C65A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стать активными участниками образовательной деятельности, проводимой в ДОУ.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5B3824-9D1A-40EB-8D1E-AF19497257F2}" type="parTrans" cxnId="{1F71CDA7-4D63-47B7-BA1C-BBBF54FD9BA1}">
      <dgm:prSet/>
      <dgm:spPr/>
      <dgm:t>
        <a:bodyPr/>
        <a:lstStyle/>
        <a:p>
          <a:endParaRPr lang="ru-RU"/>
        </a:p>
      </dgm:t>
    </dgm:pt>
    <dgm:pt modelId="{E4DB6664-F528-4633-8238-5E4CA63F193C}" type="sibTrans" cxnId="{1F71CDA7-4D63-47B7-BA1C-BBBF54FD9BA1}">
      <dgm:prSet/>
      <dgm:spPr/>
      <dgm:t>
        <a:bodyPr/>
        <a:lstStyle/>
        <a:p>
          <a:endParaRPr lang="ru-RU"/>
        </a:p>
      </dgm:t>
    </dgm:pt>
    <dgm:pt modelId="{3A18F5D5-BB6C-447F-BD1F-943CFC3F66B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</a:pPr>
          <a:r>
            <a:rPr lang="ru-RU" sz="2000" b="1" dirty="0" smtClean="0">
              <a:solidFill>
                <a:srgbClr val="D21510"/>
              </a:solidFill>
            </a:rPr>
            <a:t>Педагогам:</a:t>
          </a:r>
          <a:endParaRPr lang="ru-RU" sz="2000" b="1" dirty="0">
            <a:solidFill>
              <a:srgbClr val="D21510"/>
            </a:solidFill>
          </a:endParaRPr>
        </a:p>
      </dgm:t>
    </dgm:pt>
    <dgm:pt modelId="{24C35817-5307-44B1-A337-D5B6A9D5A8D9}" type="parTrans" cxnId="{76C34964-B7E7-43AD-B219-41EE4190DC00}">
      <dgm:prSet/>
      <dgm:spPr/>
      <dgm:t>
        <a:bodyPr/>
        <a:lstStyle/>
        <a:p>
          <a:endParaRPr lang="ru-RU"/>
        </a:p>
      </dgm:t>
    </dgm:pt>
    <dgm:pt modelId="{19F81463-3F9E-4468-8092-8932605E8235}" type="sibTrans" cxnId="{76C34964-B7E7-43AD-B219-41EE4190DC00}">
      <dgm:prSet/>
      <dgm:spPr/>
      <dgm:t>
        <a:bodyPr/>
        <a:lstStyle/>
        <a:p>
          <a:endParaRPr lang="ru-RU"/>
        </a:p>
      </dgm:t>
    </dgm:pt>
    <dgm:pt modelId="{65AC2939-EC5D-4165-AECA-B85CDAF5F9B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solidFill>
                <a:srgbClr val="002060"/>
              </a:solidFill>
            </a:rPr>
            <a:t>проявить на практике свои профессиональные знания, творческий подход к решению проблемы;</a:t>
          </a:r>
          <a:endParaRPr lang="ru-RU" sz="1400" b="1" dirty="0">
            <a:solidFill>
              <a:srgbClr val="002060"/>
            </a:solidFill>
          </a:endParaRPr>
        </a:p>
      </dgm:t>
    </dgm:pt>
    <dgm:pt modelId="{09E2190D-FA7C-45EB-8F9B-3F3651440126}" type="parTrans" cxnId="{57FC900A-6AB9-4268-A817-DA29B08E3969}">
      <dgm:prSet/>
      <dgm:spPr/>
      <dgm:t>
        <a:bodyPr/>
        <a:lstStyle/>
        <a:p>
          <a:endParaRPr lang="ru-RU"/>
        </a:p>
      </dgm:t>
    </dgm:pt>
    <dgm:pt modelId="{B5C4F38B-9F82-419F-9152-77C3C9790EAE}" type="sibTrans" cxnId="{57FC900A-6AB9-4268-A817-DA29B08E3969}">
      <dgm:prSet/>
      <dgm:spPr/>
      <dgm:t>
        <a:bodyPr/>
        <a:lstStyle/>
        <a:p>
          <a:endParaRPr lang="ru-RU"/>
        </a:p>
      </dgm:t>
    </dgm:pt>
    <dgm:pt modelId="{327E5B62-1217-4A9F-996F-EDD691E69C9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solidFill>
                <a:srgbClr val="002060"/>
              </a:solidFill>
            </a:rPr>
            <a:t>повысить мастерство в овладении технологии  проектирования и владения ИКТ; </a:t>
          </a:r>
          <a:endParaRPr lang="ru-RU" sz="1400" b="1" dirty="0">
            <a:solidFill>
              <a:srgbClr val="002060"/>
            </a:solidFill>
          </a:endParaRPr>
        </a:p>
      </dgm:t>
    </dgm:pt>
    <dgm:pt modelId="{2DC06BDA-1D59-4819-9367-584C07E7D020}" type="parTrans" cxnId="{C75919AF-8073-45E9-A924-9DA797751D05}">
      <dgm:prSet/>
      <dgm:spPr/>
      <dgm:t>
        <a:bodyPr/>
        <a:lstStyle/>
        <a:p>
          <a:endParaRPr lang="ru-RU"/>
        </a:p>
      </dgm:t>
    </dgm:pt>
    <dgm:pt modelId="{CD9110A3-E4EC-4FFD-9989-536A46921B8E}" type="sibTrans" cxnId="{C75919AF-8073-45E9-A924-9DA797751D05}">
      <dgm:prSet/>
      <dgm:spPr/>
      <dgm:t>
        <a:bodyPr/>
        <a:lstStyle/>
        <a:p>
          <a:endParaRPr lang="ru-RU"/>
        </a:p>
      </dgm:t>
    </dgm:pt>
    <dgm:pt modelId="{520FB60F-5323-4E0A-AA03-C2548EEC5FC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solidFill>
                <a:srgbClr val="002060"/>
              </a:solidFill>
            </a:rPr>
            <a:t>установить  контакт с родителями,  согласовать с ними цели и ценности образовательной деятельности</a:t>
          </a:r>
          <a:endParaRPr lang="ru-RU" sz="1400" b="1" dirty="0">
            <a:solidFill>
              <a:srgbClr val="002060"/>
            </a:solidFill>
          </a:endParaRPr>
        </a:p>
      </dgm:t>
    </dgm:pt>
    <dgm:pt modelId="{DF9593B0-9003-4AF1-9419-5C22192ECF2A}" type="parTrans" cxnId="{7F0BC2AB-CAD5-4B8A-AE5B-4431434B2C49}">
      <dgm:prSet/>
      <dgm:spPr/>
      <dgm:t>
        <a:bodyPr/>
        <a:lstStyle/>
        <a:p>
          <a:endParaRPr lang="ru-RU"/>
        </a:p>
      </dgm:t>
    </dgm:pt>
    <dgm:pt modelId="{7FE1A9F4-D065-4F91-BA54-37BBB87E38B8}" type="sibTrans" cxnId="{7F0BC2AB-CAD5-4B8A-AE5B-4431434B2C49}">
      <dgm:prSet/>
      <dgm:spPr/>
      <dgm:t>
        <a:bodyPr/>
        <a:lstStyle/>
        <a:p>
          <a:endParaRPr lang="ru-RU"/>
        </a:p>
      </dgm:t>
    </dgm:pt>
    <dgm:pt modelId="{457D077F-5B3B-42ED-9575-5A9EEBE7F9C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solidFill>
                <a:srgbClr val="002060"/>
              </a:solidFill>
            </a:rPr>
            <a:t>представить проект в профессиональных сетевых сообществах и творческих конкурсах .</a:t>
          </a:r>
          <a:endParaRPr lang="ru-RU" sz="1400" b="1" dirty="0">
            <a:solidFill>
              <a:srgbClr val="002060"/>
            </a:solidFill>
          </a:endParaRPr>
        </a:p>
      </dgm:t>
    </dgm:pt>
    <dgm:pt modelId="{1781223E-4B9B-4F03-9270-8254E8C57090}" type="parTrans" cxnId="{0709EB5C-62BA-4999-AECF-A66AADA245CF}">
      <dgm:prSet/>
      <dgm:spPr/>
      <dgm:t>
        <a:bodyPr/>
        <a:lstStyle/>
        <a:p>
          <a:endParaRPr lang="ru-RU"/>
        </a:p>
      </dgm:t>
    </dgm:pt>
    <dgm:pt modelId="{2AF853D4-3AAB-4950-A1DB-724379835253}" type="sibTrans" cxnId="{0709EB5C-62BA-4999-AECF-A66AADA245CF}">
      <dgm:prSet/>
      <dgm:spPr/>
      <dgm:t>
        <a:bodyPr/>
        <a:lstStyle/>
        <a:p>
          <a:endParaRPr lang="ru-RU"/>
        </a:p>
      </dgm:t>
    </dgm:pt>
    <dgm:pt modelId="{47903E94-D2DF-4E2B-9549-85B0474CB40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двигательной, творческой активности;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F2425F-0E15-4F2B-8B16-E392362C78A9}" type="parTrans" cxnId="{ABFE6C57-3811-4422-AFCE-9E172EDCECBD}">
      <dgm:prSet/>
      <dgm:spPr/>
      <dgm:t>
        <a:bodyPr/>
        <a:lstStyle/>
        <a:p>
          <a:endParaRPr lang="ru-RU"/>
        </a:p>
      </dgm:t>
    </dgm:pt>
    <dgm:pt modelId="{37B05261-DE2E-4884-AE6B-C82AD2F7C3E0}" type="sibTrans" cxnId="{ABFE6C57-3811-4422-AFCE-9E172EDCECBD}">
      <dgm:prSet/>
      <dgm:spPr/>
      <dgm:t>
        <a:bodyPr/>
        <a:lstStyle/>
        <a:p>
          <a:endParaRPr lang="ru-RU"/>
        </a:p>
      </dgm:t>
    </dgm:pt>
    <dgm:pt modelId="{CB5A0AC0-09CE-433D-A16E-72028BF93DF1}" type="pres">
      <dgm:prSet presAssocID="{A6FF5C40-70BF-4ED1-85DD-DAD012089FF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5EAF4E-A782-4875-B17C-16D65992AC86}" type="pres">
      <dgm:prSet presAssocID="{AD7B2D8E-D4D6-465F-89DD-145928E2CA9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277C6-8E73-42F3-AC69-EF3E03639EE6}" type="pres">
      <dgm:prSet presAssocID="{41C45455-82CC-432C-907A-38881B6D0655}" presName="sibTrans" presStyleCnt="0"/>
      <dgm:spPr/>
    </dgm:pt>
    <dgm:pt modelId="{031B7FFB-CCA3-40C9-AF5A-200EC28EB56D}" type="pres">
      <dgm:prSet presAssocID="{DC1355B4-D1B0-48A8-A440-DA3B9EB103D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90DC1-A10B-43C3-8ECC-25C0ABAC4A0B}" type="pres">
      <dgm:prSet presAssocID="{6AC6CC72-1DEC-45CF-83A2-D38E12ACFEFC}" presName="sibTrans" presStyleCnt="0"/>
      <dgm:spPr/>
    </dgm:pt>
    <dgm:pt modelId="{D72ADD75-6AE9-46AA-85FD-885315D372B1}" type="pres">
      <dgm:prSet presAssocID="{3A18F5D5-BB6C-447F-BD1F-943CFC3F66B7}" presName="node" presStyleLbl="node1" presStyleIdx="2" presStyleCnt="3" custScaleX="209012" custLinFactNeighborX="-854" custLinFactNeighborY="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7FE80C-4C3D-45D4-8B39-830A036032DF}" type="presOf" srcId="{65AC2939-EC5D-4165-AECA-B85CDAF5F9B4}" destId="{D72ADD75-6AE9-46AA-85FD-885315D372B1}" srcOrd="0" destOrd="1" presId="urn:microsoft.com/office/officeart/2005/8/layout/default#1"/>
    <dgm:cxn modelId="{678D43C4-1F68-4883-9FD2-D1AE28204D25}" type="presOf" srcId="{9D2A63BE-CD87-4AF0-92CE-753C48538FDD}" destId="{165EAF4E-A782-4875-B17C-16D65992AC86}" srcOrd="0" destOrd="3" presId="urn:microsoft.com/office/officeart/2005/8/layout/default#1"/>
    <dgm:cxn modelId="{FD0DA156-9425-4F37-B82E-8D49AAB6D985}" type="presOf" srcId="{3A18F5D5-BB6C-447F-BD1F-943CFC3F66B7}" destId="{D72ADD75-6AE9-46AA-85FD-885315D372B1}" srcOrd="0" destOrd="0" presId="urn:microsoft.com/office/officeart/2005/8/layout/default#1"/>
    <dgm:cxn modelId="{57FC900A-6AB9-4268-A817-DA29B08E3969}" srcId="{3A18F5D5-BB6C-447F-BD1F-943CFC3F66B7}" destId="{65AC2939-EC5D-4165-AECA-B85CDAF5F9B4}" srcOrd="0" destOrd="0" parTransId="{09E2190D-FA7C-45EB-8F9B-3F3651440126}" sibTransId="{B5C4F38B-9F82-419F-9152-77C3C9790EAE}"/>
    <dgm:cxn modelId="{7F0BC2AB-CAD5-4B8A-AE5B-4431434B2C49}" srcId="{3A18F5D5-BB6C-447F-BD1F-943CFC3F66B7}" destId="{520FB60F-5323-4E0A-AA03-C2548EEC5FC2}" srcOrd="2" destOrd="0" parTransId="{DF9593B0-9003-4AF1-9419-5C22192ECF2A}" sibTransId="{7FE1A9F4-D065-4F91-BA54-37BBB87E38B8}"/>
    <dgm:cxn modelId="{0709EB5C-62BA-4999-AECF-A66AADA245CF}" srcId="{3A18F5D5-BB6C-447F-BD1F-943CFC3F66B7}" destId="{457D077F-5B3B-42ED-9575-5A9EEBE7F9C0}" srcOrd="3" destOrd="0" parTransId="{1781223E-4B9B-4F03-9270-8254E8C57090}" sibTransId="{2AF853D4-3AAB-4950-A1DB-724379835253}"/>
    <dgm:cxn modelId="{0622AA27-F529-4C9D-91CA-60E041108E0A}" type="presOf" srcId="{A1EBEE36-2BB6-4AE0-B6EB-EBE20691B803}" destId="{031B7FFB-CCA3-40C9-AF5A-200EC28EB56D}" srcOrd="0" destOrd="1" presId="urn:microsoft.com/office/officeart/2005/8/layout/default#1"/>
    <dgm:cxn modelId="{C57209E4-80A7-476A-A430-36D999A9D052}" type="presOf" srcId="{A6FF5C40-70BF-4ED1-85DD-DAD012089FF6}" destId="{CB5A0AC0-09CE-433D-A16E-72028BF93DF1}" srcOrd="0" destOrd="0" presId="urn:microsoft.com/office/officeart/2005/8/layout/default#1"/>
    <dgm:cxn modelId="{CFC945DC-04E0-4B12-8319-37E10C06D386}" type="presOf" srcId="{457D077F-5B3B-42ED-9575-5A9EEBE7F9C0}" destId="{D72ADD75-6AE9-46AA-85FD-885315D372B1}" srcOrd="0" destOrd="4" presId="urn:microsoft.com/office/officeart/2005/8/layout/default#1"/>
    <dgm:cxn modelId="{9835FE0D-B666-4F10-A3EE-F6C3FEA74F26}" type="presOf" srcId="{47903E94-D2DF-4E2B-9549-85B0474CB407}" destId="{165EAF4E-A782-4875-B17C-16D65992AC86}" srcOrd="0" destOrd="2" presId="urn:microsoft.com/office/officeart/2005/8/layout/default#1"/>
    <dgm:cxn modelId="{ABFE6C57-3811-4422-AFCE-9E172EDCECBD}" srcId="{AD7B2D8E-D4D6-465F-89DD-145928E2CA9B}" destId="{47903E94-D2DF-4E2B-9549-85B0474CB407}" srcOrd="1" destOrd="0" parTransId="{E5F2425F-0E15-4F2B-8B16-E392362C78A9}" sibTransId="{37B05261-DE2E-4884-AE6B-C82AD2F7C3E0}"/>
    <dgm:cxn modelId="{156DA488-CB58-4D9F-ADA3-FEF7DEB3756A}" srcId="{A6FF5C40-70BF-4ED1-85DD-DAD012089FF6}" destId="{AD7B2D8E-D4D6-465F-89DD-145928E2CA9B}" srcOrd="0" destOrd="0" parTransId="{A7982DAD-B8E5-4B36-805D-A68320DFCE60}" sibTransId="{41C45455-82CC-432C-907A-38881B6D0655}"/>
    <dgm:cxn modelId="{76C34964-B7E7-43AD-B219-41EE4190DC00}" srcId="{A6FF5C40-70BF-4ED1-85DD-DAD012089FF6}" destId="{3A18F5D5-BB6C-447F-BD1F-943CFC3F66B7}" srcOrd="2" destOrd="0" parTransId="{24C35817-5307-44B1-A337-D5B6A9D5A8D9}" sibTransId="{19F81463-3F9E-4468-8092-8932605E8235}"/>
    <dgm:cxn modelId="{8FF99647-0599-4604-A014-9F8E67340EB7}" type="presOf" srcId="{8C4A3520-3ECF-489E-9BC1-224F9EE6C65A}" destId="{031B7FFB-CCA3-40C9-AF5A-200EC28EB56D}" srcOrd="0" destOrd="2" presId="urn:microsoft.com/office/officeart/2005/8/layout/default#1"/>
    <dgm:cxn modelId="{1A3A58EC-DC16-474E-95B4-7FE713B9A579}" srcId="{AD7B2D8E-D4D6-465F-89DD-145928E2CA9B}" destId="{9FC581EE-8443-4CBE-A3CB-ABC1A05387A3}" srcOrd="0" destOrd="0" parTransId="{D85A8DD8-DBBA-41BA-8248-40F6CC916230}" sibTransId="{55887F4F-7912-4502-A863-7CD85EAA4C3F}"/>
    <dgm:cxn modelId="{F509A2DF-4917-430A-9CD6-FAB96AD7F79F}" type="presOf" srcId="{520FB60F-5323-4E0A-AA03-C2548EEC5FC2}" destId="{D72ADD75-6AE9-46AA-85FD-885315D372B1}" srcOrd="0" destOrd="3" presId="urn:microsoft.com/office/officeart/2005/8/layout/default#1"/>
    <dgm:cxn modelId="{42FD7CCA-D2DA-4522-9FD7-CEA7BFC08459}" type="presOf" srcId="{C0A0D6E1-1DC0-4C40-A632-53C4ABBEC1C0}" destId="{165EAF4E-A782-4875-B17C-16D65992AC86}" srcOrd="0" destOrd="4" presId="urn:microsoft.com/office/officeart/2005/8/layout/default#1"/>
    <dgm:cxn modelId="{1F71CDA7-4D63-47B7-BA1C-BBBF54FD9BA1}" srcId="{DC1355B4-D1B0-48A8-A440-DA3B9EB103D2}" destId="{8C4A3520-3ECF-489E-9BC1-224F9EE6C65A}" srcOrd="1" destOrd="0" parTransId="{6C5B3824-9D1A-40EB-8D1E-AF19497257F2}" sibTransId="{E4DB6664-F528-4633-8238-5E4CA63F193C}"/>
    <dgm:cxn modelId="{AF7934C3-DD2B-4E6A-8D23-389D4137AB5D}" srcId="{A6FF5C40-70BF-4ED1-85DD-DAD012089FF6}" destId="{DC1355B4-D1B0-48A8-A440-DA3B9EB103D2}" srcOrd="1" destOrd="0" parTransId="{96B91317-81B0-48C2-9234-66D277197678}" sibTransId="{6AC6CC72-1DEC-45CF-83A2-D38E12ACFEFC}"/>
    <dgm:cxn modelId="{6D9CC6A9-A2C4-43A0-8770-3DEADB3B422A}" type="presOf" srcId="{9FC581EE-8443-4CBE-A3CB-ABC1A05387A3}" destId="{165EAF4E-A782-4875-B17C-16D65992AC86}" srcOrd="0" destOrd="1" presId="urn:microsoft.com/office/officeart/2005/8/layout/default#1"/>
    <dgm:cxn modelId="{4B436C78-23E4-4570-87F0-D6899A694BD9}" srcId="{DC1355B4-D1B0-48A8-A440-DA3B9EB103D2}" destId="{A1EBEE36-2BB6-4AE0-B6EB-EBE20691B803}" srcOrd="0" destOrd="0" parTransId="{00A0734D-F68D-4FD7-B0C4-8E5531167554}" sibTransId="{E64D9A45-EA6A-4631-A995-98A56A6C6C31}"/>
    <dgm:cxn modelId="{6948E383-3B21-4AB6-99F6-CA093B2212D3}" srcId="{AD7B2D8E-D4D6-465F-89DD-145928E2CA9B}" destId="{9D2A63BE-CD87-4AF0-92CE-753C48538FDD}" srcOrd="2" destOrd="0" parTransId="{B9D5B599-06D6-4AE8-B2EB-54DE5CF912D2}" sibTransId="{B293ECB8-A311-40A8-B182-E7A87891B029}"/>
    <dgm:cxn modelId="{B82553DD-62A1-480F-AD8D-3C9641481966}" srcId="{AD7B2D8E-D4D6-465F-89DD-145928E2CA9B}" destId="{C0A0D6E1-1DC0-4C40-A632-53C4ABBEC1C0}" srcOrd="3" destOrd="0" parTransId="{89F5FEC6-9C33-4EAD-A502-A220F75DE353}" sibTransId="{F09DE837-31CF-49FF-8E86-B3BDBC81F83C}"/>
    <dgm:cxn modelId="{7A346588-2F7E-4006-80C5-AA0F7FD30E71}" type="presOf" srcId="{DC1355B4-D1B0-48A8-A440-DA3B9EB103D2}" destId="{031B7FFB-CCA3-40C9-AF5A-200EC28EB56D}" srcOrd="0" destOrd="0" presId="urn:microsoft.com/office/officeart/2005/8/layout/default#1"/>
    <dgm:cxn modelId="{0EEB0115-1829-427E-8755-EB07A6971223}" type="presOf" srcId="{327E5B62-1217-4A9F-996F-EDD691E69C99}" destId="{D72ADD75-6AE9-46AA-85FD-885315D372B1}" srcOrd="0" destOrd="2" presId="urn:microsoft.com/office/officeart/2005/8/layout/default#1"/>
    <dgm:cxn modelId="{0FF98014-F835-48CA-A5ED-777EC91AE1E1}" type="presOf" srcId="{AD7B2D8E-D4D6-465F-89DD-145928E2CA9B}" destId="{165EAF4E-A782-4875-B17C-16D65992AC86}" srcOrd="0" destOrd="0" presId="urn:microsoft.com/office/officeart/2005/8/layout/default#1"/>
    <dgm:cxn modelId="{C75919AF-8073-45E9-A924-9DA797751D05}" srcId="{3A18F5D5-BB6C-447F-BD1F-943CFC3F66B7}" destId="{327E5B62-1217-4A9F-996F-EDD691E69C99}" srcOrd="1" destOrd="0" parTransId="{2DC06BDA-1D59-4819-9367-584C07E7D020}" sibTransId="{CD9110A3-E4EC-4FFD-9989-536A46921B8E}"/>
    <dgm:cxn modelId="{F2866433-0741-41DF-A657-2CD6FD1FB72F}" type="presParOf" srcId="{CB5A0AC0-09CE-433D-A16E-72028BF93DF1}" destId="{165EAF4E-A782-4875-B17C-16D65992AC86}" srcOrd="0" destOrd="0" presId="urn:microsoft.com/office/officeart/2005/8/layout/default#1"/>
    <dgm:cxn modelId="{73A8B9EC-F36C-4980-ACF0-8C4C23EDA647}" type="presParOf" srcId="{CB5A0AC0-09CE-433D-A16E-72028BF93DF1}" destId="{F88277C6-8E73-42F3-AC69-EF3E03639EE6}" srcOrd="1" destOrd="0" presId="urn:microsoft.com/office/officeart/2005/8/layout/default#1"/>
    <dgm:cxn modelId="{E4AA9290-08F9-47CE-B248-C0B053F0754E}" type="presParOf" srcId="{CB5A0AC0-09CE-433D-A16E-72028BF93DF1}" destId="{031B7FFB-CCA3-40C9-AF5A-200EC28EB56D}" srcOrd="2" destOrd="0" presId="urn:microsoft.com/office/officeart/2005/8/layout/default#1"/>
    <dgm:cxn modelId="{5811590C-0F11-4349-A6F3-EF4FA3D4190B}" type="presParOf" srcId="{CB5A0AC0-09CE-433D-A16E-72028BF93DF1}" destId="{C7090DC1-A10B-43C3-8ECC-25C0ABAC4A0B}" srcOrd="3" destOrd="0" presId="urn:microsoft.com/office/officeart/2005/8/layout/default#1"/>
    <dgm:cxn modelId="{0DA74A24-B54A-4355-A4E5-8A34098C14B9}" type="presParOf" srcId="{CB5A0AC0-09CE-433D-A16E-72028BF93DF1}" destId="{D72ADD75-6AE9-46AA-85FD-885315D372B1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69076-602A-4A10-8174-B14E4E2D1B87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9527E-D2E5-4905-8FF0-11DD5DA569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994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22EC-8076-477D-A808-F8545B432D0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D59A-AACA-4256-AE91-B76E151B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22EC-8076-477D-A808-F8545B432D0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D59A-AACA-4256-AE91-B76E151B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22EC-8076-477D-A808-F8545B432D0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D59A-AACA-4256-AE91-B76E151B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22EC-8076-477D-A808-F8545B432D0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D59A-AACA-4256-AE91-B76E151B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22EC-8076-477D-A808-F8545B432D0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D59A-AACA-4256-AE91-B76E151B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22EC-8076-477D-A808-F8545B432D0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D59A-AACA-4256-AE91-B76E151B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22EC-8076-477D-A808-F8545B432D0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D59A-AACA-4256-AE91-B76E151B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22EC-8076-477D-A808-F8545B432D0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D59A-AACA-4256-AE91-B76E151B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22EC-8076-477D-A808-F8545B432D0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D59A-AACA-4256-AE91-B76E151B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22EC-8076-477D-A808-F8545B432D0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D59A-AACA-4256-AE91-B76E151B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22EC-8076-477D-A808-F8545B432D0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D59A-AACA-4256-AE91-B76E151B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022EC-8076-477D-A808-F8545B432D0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4D59A-AACA-4256-AE91-B76E151B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hyperlink" Target="http://cyberleninka.ru/article/n/problema-formirovaniya-emotsionalnogo-blagopoluchiya-u-detey-doshkolnogo-vozrasta" TargetMode="External"/><Relationship Id="rId5" Type="http://schemas.openxmlformats.org/officeDocument/2006/relationships/image" Target="../media/image37.jpeg"/><Relationship Id="rId10" Type="http://schemas.openxmlformats.org/officeDocument/2006/relationships/hyperlink" Target="http://www.maam.ru/detskijsad/-sdelaem-sami-svoimi-rukami-nestandartnoe-igrovoe-oborudovanie.html" TargetMode="External"/><Relationship Id="rId4" Type="http://schemas.openxmlformats.org/officeDocument/2006/relationships/image" Target="../media/image7.jpeg"/><Relationship Id="rId9" Type="http://schemas.openxmlformats.org/officeDocument/2006/relationships/hyperlink" Target="http://festival.1september.ru/articles/548852/pril.do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2.ftcdn.net/jpg/00/56/32/67/500_F_56326704_tCFkz7xdQqy6UI0TtpS7ecuSrxnf7wOq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808" y="5085184"/>
            <a:ext cx="1368152" cy="1440160"/>
          </a:xfrm>
          <a:prstGeom prst="rect">
            <a:avLst/>
          </a:prstGeom>
          <a:noFill/>
        </p:spPr>
      </p:pic>
      <p:pic>
        <p:nvPicPr>
          <p:cNvPr id="3" name="Picture 2" descr="http://t1.ftcdn.net/jpg/00/56/32/70/500_F_56327097_AaIwPc1gF37acL0q6pa4uGM7slOHdFE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2238" y="5157192"/>
            <a:ext cx="976108" cy="1351534"/>
          </a:xfrm>
          <a:prstGeom prst="rect">
            <a:avLst/>
          </a:prstGeom>
          <a:noFill/>
        </p:spPr>
      </p:pic>
      <p:pic>
        <p:nvPicPr>
          <p:cNvPr id="4" name="Picture 2" descr="https://t2.ftcdn.net/jpg/00/56/32/67/500_F_56326704_tCFkz7xdQqy6UI0TtpS7ecuSrxnf7wOq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86710" y="5214950"/>
            <a:ext cx="1165844" cy="1440160"/>
          </a:xfrm>
          <a:prstGeom prst="rect">
            <a:avLst/>
          </a:prstGeom>
          <a:noFill/>
        </p:spPr>
      </p:pic>
      <p:pic>
        <p:nvPicPr>
          <p:cNvPr id="5" name="Picture 2" descr="http://t1.ftcdn.net/jpg/00/56/32/70/500_F_56327097_AaIwPc1gF37acL0q6pa4uGM7slOHdFE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75656" y="5013176"/>
            <a:ext cx="1440160" cy="1512168"/>
          </a:xfrm>
          <a:prstGeom prst="rect">
            <a:avLst/>
          </a:prstGeom>
          <a:noFill/>
        </p:spPr>
      </p:pic>
      <p:pic>
        <p:nvPicPr>
          <p:cNvPr id="6" name="Picture 2" descr="https://t2.ftcdn.net/jpg/00/56/32/67/500_F_56326704_tCFkz7xdQqy6UI0TtpS7ecuSrxnf7wOq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3968" y="5013176"/>
            <a:ext cx="1152128" cy="1440160"/>
          </a:xfrm>
          <a:prstGeom prst="rect">
            <a:avLst/>
          </a:prstGeom>
          <a:noFill/>
        </p:spPr>
      </p:pic>
      <p:pic>
        <p:nvPicPr>
          <p:cNvPr id="7" name="Picture 2" descr="http://t1.ftcdn.net/jpg/00/56/32/70/500_F_56327097_AaIwPc1gF37acL0q6pa4uGM7slOHdFE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5"/>
          <a:stretch>
            <a:fillRect/>
          </a:stretch>
        </p:blipFill>
        <p:spPr bwMode="auto">
          <a:xfrm>
            <a:off x="5364088" y="5085184"/>
            <a:ext cx="1296144" cy="1363636"/>
          </a:xfrm>
          <a:prstGeom prst="rect">
            <a:avLst/>
          </a:prstGeom>
          <a:noFill/>
        </p:spPr>
      </p:pic>
      <p:pic>
        <p:nvPicPr>
          <p:cNvPr id="8" name="Picture 2" descr="https://t2.ftcdn.net/jpg/00/56/32/67/500_F_56326704_tCFkz7xdQqy6UI0TtpS7ecuSrxnf7wOq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4282" y="5072074"/>
            <a:ext cx="1407408" cy="161008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128586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ПЕДАГОГИЧЕСКИЙ ПРОЕКТ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65271" y="260648"/>
            <a:ext cx="7549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«Центр развития ребенка - детский сад «Лучик» г. Мичуринска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92906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Руководители проекта: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воспитатели группы «Кроха»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err="1" smtClean="0">
                <a:solidFill>
                  <a:srgbClr val="D21510"/>
                </a:solidFill>
                <a:latin typeface="Times New Roman" pitchFamily="18" charset="0"/>
                <a:cs typeface="Times New Roman" pitchFamily="18" charset="0"/>
              </a:rPr>
              <a:t>Мастина</a:t>
            </a:r>
            <a:r>
              <a:rPr lang="ru-RU" sz="2000" b="1" i="1" dirty="0" smtClean="0">
                <a:solidFill>
                  <a:srgbClr val="D21510"/>
                </a:solidFill>
                <a:latin typeface="Times New Roman" pitchFamily="18" charset="0"/>
                <a:cs typeface="Times New Roman" pitchFamily="18" charset="0"/>
              </a:rPr>
              <a:t> О.В., Герасева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А.А.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дети, родители, воспитатели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t1.ftcdn.net/jpg/00/56/32/70/500_F_56327097_AaIwPc1gF37acL0q6pa4uGM7slOHdFE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5"/>
          <a:stretch>
            <a:fillRect/>
          </a:stretch>
        </p:blipFill>
        <p:spPr bwMode="auto">
          <a:xfrm>
            <a:off x="5357818" y="5072074"/>
            <a:ext cx="1296144" cy="1363636"/>
          </a:xfrm>
          <a:prstGeom prst="rect">
            <a:avLst/>
          </a:prstGeom>
          <a:noFill/>
        </p:spPr>
      </p:pic>
      <p:sp>
        <p:nvSpPr>
          <p:cNvPr id="16" name="Вертикальный свиток 15"/>
          <p:cNvSpPr/>
          <p:nvPr/>
        </p:nvSpPr>
        <p:spPr>
          <a:xfrm>
            <a:off x="1285852" y="2000240"/>
            <a:ext cx="6572296" cy="1785942"/>
          </a:xfrm>
          <a:prstGeom prst="verticalScroll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00166" y="2285992"/>
            <a:ext cx="61436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«Обогащение развивающей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предметно-пространственной среды»</a:t>
            </a:r>
            <a:endParaRPr lang="ru-RU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14282" y="-214338"/>
            <a:ext cx="8713788" cy="105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214290"/>
          <a:ext cx="8572560" cy="652896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3643338"/>
                <a:gridCol w="1571636"/>
                <a:gridCol w="3357586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деятельности</a:t>
                      </a:r>
                      <a:endParaRPr lang="ru-RU" sz="2000" b="1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Сроки </a:t>
                      </a:r>
                      <a:endParaRPr lang="ru-RU" sz="2000" b="1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Задачи</a:t>
                      </a:r>
                      <a:r>
                        <a:rPr lang="ru-RU" sz="2000" b="1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деятельности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2580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Корректировка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плана деятельности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Июль,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1неделя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Внесение поправок в намеченные планы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15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Совещание членов инициативной группы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Июль,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1неделя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Определение ресурсов деятельности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сфере обогащения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РППС</a:t>
                      </a:r>
                    </a:p>
                  </a:txBody>
                  <a:tcPr/>
                </a:tc>
              </a:tr>
              <a:tr h="60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«Круглый стол» с родителями «Растем и развиваемся вместе»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Июль,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2неделя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педагогической компетентности родителей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081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Оформить папку-передвижку с рекомендациями по организации игровой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деятельности  </a:t>
                      </a:r>
                      <a:r>
                        <a:rPr lang="ru-RU" sz="1400" b="1" baseline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детьми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Июль,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2неделя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педагогической компетентности родителей </a:t>
                      </a:r>
                    </a:p>
                    <a:p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5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Практикум «Изготовление нестандартного физкультурного оборудования»  и организация деятельности в данном направлении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Июль,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3-4неделя</a:t>
                      </a:r>
                    </a:p>
                    <a:p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Обогащение развивающей  предметно-пространственной среды пособиями для активизации двигательной активности</a:t>
                      </a:r>
                    </a:p>
                  </a:txBody>
                  <a:tcPr/>
                </a:tc>
              </a:tr>
              <a:tr h="525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Мастер-класс «Использование бросового материала  в создании дидактических игр» и практическая деятельность в данном направлении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1-2 неделя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Обогащение развивающей  предметно-пространственной среды дидактическими играми по сенсорному развитию</a:t>
                      </a:r>
                    </a:p>
                  </a:txBody>
                  <a:tcPr/>
                </a:tc>
              </a:tr>
              <a:tr h="525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Акция «Давайте играть вместе»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неделя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Пополнение РППС играми, подаренными родителями</a:t>
                      </a:r>
                    </a:p>
                  </a:txBody>
                  <a:tcPr/>
                </a:tc>
              </a:tr>
              <a:tr h="525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Совещание членов инициативной группы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Август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неделя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Подведение промежуточных результатов,  определение ресурсов</a:t>
                      </a:r>
                    </a:p>
                  </a:txBody>
                  <a:tcPr/>
                </a:tc>
              </a:tr>
              <a:tr h="525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фотодневника «Наше лето, </a:t>
                      </a:r>
                      <a:r>
                        <a:rPr lang="ru-RU" sz="14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наши игры»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Август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2неделя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Информирование родителей о деятельности в ДОУ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14282" y="-214338"/>
            <a:ext cx="8713788" cy="105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III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этап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–заключительный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16-31 августа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1357298"/>
          <a:ext cx="8572560" cy="478848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4286280"/>
                <a:gridCol w="4286280"/>
              </a:tblGrid>
              <a:tr h="660082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деятельности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Задачи</a:t>
                      </a:r>
                      <a:r>
                        <a:rPr lang="ru-RU" sz="2400" b="1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деятельности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2580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Анализ достижения поставленной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цели и поученных результатов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Беседы,  анкетирования, наблюдение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44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Совещание членов инициативной группы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Определение перспектив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дальнейших форм деятельности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сфере обогащения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РППС</a:t>
                      </a:r>
                    </a:p>
                  </a:txBody>
                  <a:tcPr/>
                </a:tc>
              </a:tr>
              <a:tr h="1039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Оформить фотоматериал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проекта в виде презентации  для родителей «Игра – дело серьёзное»</a:t>
                      </a:r>
                      <a:endParaRPr lang="ru-RU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педагогической компетентности родителей 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179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Презентация проекта на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педсовете, публикация материалов деятельности в сетевых профессиональных сообществах</a:t>
                      </a:r>
                      <a:endParaRPr lang="ru-RU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Обобщение и распространение опыта работы</a:t>
                      </a:r>
                    </a:p>
                    <a:p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285728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УРОВНЯ ЭМОЦИОНАЛЬНОГО БЛАГОПОЛУЧИЯ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286124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УРОВНЯ ДВИГАТЕЛЬНОЙ АКТИВНОСТИ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7"/>
          <p:cNvGraphicFramePr>
            <a:graphicFrameLocks/>
          </p:cNvGraphicFramePr>
          <p:nvPr/>
        </p:nvGraphicFramePr>
        <p:xfrm>
          <a:off x="500034" y="3857628"/>
          <a:ext cx="3240087" cy="158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8"/>
          <p:cNvGraphicFramePr>
            <a:graphicFrameLocks/>
          </p:cNvGraphicFramePr>
          <p:nvPr/>
        </p:nvGraphicFramePr>
        <p:xfrm>
          <a:off x="5143504" y="3857628"/>
          <a:ext cx="3240088" cy="158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14282" y="2214554"/>
            <a:ext cx="87868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3949700" algn="l"/>
              </a:tabLst>
            </a:pPr>
            <a:r>
              <a:rPr lang="ru-RU" altLang="zh-CN" sz="1400" b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По результатам мониторинга прослеживается положительная динамика: увеличение высокой степени эмоционального комфорта с 27% до 34%,  увеличение среднего уровня с 39% до 44% и снижение степени дискомфорта с 34% до 22%.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428596" y="714356"/>
          <a:ext cx="3240088" cy="158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4929190" y="642918"/>
          <a:ext cx="3240088" cy="158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8596" y="642918"/>
            <a:ext cx="660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Июнь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3643314"/>
            <a:ext cx="6607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Июнь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72264" y="1714488"/>
            <a:ext cx="7450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Август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57752" y="5000636"/>
            <a:ext cx="7450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Август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5500702"/>
            <a:ext cx="8250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1400" b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Результаты мониторинга отражают рост уровня двигательной активности, что позволяет сделать </a:t>
            </a:r>
          </a:p>
          <a:p>
            <a:r>
              <a:rPr lang="ru-RU" altLang="zh-CN" sz="1400" b="1" dirty="0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вывод</a:t>
            </a:r>
            <a:r>
              <a:rPr lang="ru-RU" altLang="zh-CN" sz="1400" b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о том, что  выбранные нами формы и методы деятельности были верными</a:t>
            </a:r>
            <a:endParaRPr lang="ru-RU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2.ftcdn.net/jpg/00/56/32/67/500_F_56326704_tCFkz7xdQqy6UI0TtpS7ecuSrxnf7wOq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6230" y="4500570"/>
            <a:ext cx="1923488" cy="1998138"/>
          </a:xfrm>
          <a:prstGeom prst="rect">
            <a:avLst/>
          </a:prstGeom>
          <a:noFill/>
        </p:spPr>
      </p:pic>
      <p:pic>
        <p:nvPicPr>
          <p:cNvPr id="4" name="Picture 2" descr="http://t1.ftcdn.net/jpg/00/56/32/70/500_F_56327097_AaIwPc1gF37acL0q6pa4uGM7slOHdFE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5"/>
          <a:stretch>
            <a:fillRect/>
          </a:stretch>
        </p:blipFill>
        <p:spPr bwMode="auto">
          <a:xfrm flipH="1">
            <a:off x="0" y="4429133"/>
            <a:ext cx="1927368" cy="194679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857356" y="1071546"/>
            <a:ext cx="5429288" cy="442915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ПРАКТИЧЕСКОЙ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4844" y="2857496"/>
            <a:ext cx="4992110" cy="37401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lum bright="-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5006766" cy="3571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Скругленный прямоугольник 7"/>
          <p:cNvSpPr/>
          <p:nvPr/>
        </p:nvSpPr>
        <p:spPr>
          <a:xfrm>
            <a:off x="5500694" y="857232"/>
            <a:ext cx="3357586" cy="121444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Пальчиковый наш театр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Сказку рассказать всем рад.</a:t>
            </a:r>
            <a:r>
              <a:rPr lang="ru-RU" sz="2800" b="1" dirty="0" smtClean="0">
                <a:solidFill>
                  <a:srgbClr val="FF0000"/>
                </a:solidFill>
                <a:latin typeface="Constantia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Constantia" pitchFamily="18" charset="0"/>
              </a:rPr>
            </a:br>
            <a:endParaRPr lang="ru-RU" sz="2800" dirty="0">
              <a:latin typeface="Constant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4929198"/>
            <a:ext cx="3357586" cy="114300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коляски улеглись игрушки.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 них новые одеяла и подушки.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85720" y="4357694"/>
            <a:ext cx="3357586" cy="121444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nstantia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Constantia" pitchFamily="18" charset="0"/>
              </a:rPr>
            </a:br>
            <a:endParaRPr lang="ru-RU" sz="2800" dirty="0">
              <a:latin typeface="Constantia" pitchFamily="18" charset="0"/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4857784" cy="3640100"/>
          </a:xfrm>
          <a:prstGeom prst="rect">
            <a:avLst/>
          </a:prstGeom>
          <a:ln w="25400" cap="flat" cmpd="sng" algn="ctr">
            <a:solidFill>
              <a:schemeClr val="accent2">
                <a:shade val="50000"/>
              </a:schemeClr>
            </a:solidFill>
            <a:prstDash val="solid"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214282" y="4429132"/>
            <a:ext cx="3429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nstantia" pitchFamily="18" charset="0"/>
              </a:rPr>
              <a:t>На бревнышке можно ползать, кататься.</a:t>
            </a:r>
            <a:br>
              <a:rPr lang="ru-RU" b="1" dirty="0" smtClean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nstantia" pitchFamily="18" charset="0"/>
              </a:rPr>
              <a:t>С цветом, размером машин разобраться…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53094" y="1009632"/>
            <a:ext cx="3357586" cy="121444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nstantia" pitchFamily="18" charset="0"/>
              </a:rPr>
              <a:t>Можно рыбку поймать,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onstantia" pitchFamily="18" charset="0"/>
              </a:rPr>
              <a:t>И на матрасе полежа</a:t>
            </a:r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ть!</a:t>
            </a:r>
            <a:endParaRPr lang="ru-RU" sz="2000" dirty="0">
              <a:latin typeface="Constantia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2714620"/>
            <a:ext cx="5072098" cy="3805988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85720" y="4357694"/>
            <a:ext cx="3357586" cy="121444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по кочкам прыг да скок.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Догони меня, дружок!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0694" y="1000108"/>
            <a:ext cx="3357586" cy="121444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Надо выше потянуться,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Рукой солнышка коснуться!</a:t>
            </a:r>
            <a:endParaRPr lang="ru-RU" sz="2000" dirty="0">
              <a:latin typeface="Constantia" pitchFamily="18" charset="0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2786058"/>
            <a:ext cx="5078299" cy="38052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4855341" cy="3643338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4810" y="3089750"/>
            <a:ext cx="4681542" cy="351057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42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85728"/>
            <a:ext cx="5143536" cy="38570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2" descr="http://t1.ftcdn.net/jpg/00/56/32/70/500_F_56327097_AaIwPc1gF37acL0q6pa4uGM7slOHdFE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5"/>
          <a:stretch>
            <a:fillRect/>
          </a:stretch>
        </p:blipFill>
        <p:spPr bwMode="auto">
          <a:xfrm flipH="1">
            <a:off x="214282" y="4792816"/>
            <a:ext cx="1714512" cy="163658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5643570" y="857232"/>
            <a:ext cx="3357586" cy="135732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Были  кубики старые –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Стали кубики новые.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башню построить   попробую.</a:t>
            </a:r>
            <a:r>
              <a:rPr lang="ru-RU" sz="3200" b="1" dirty="0" smtClean="0">
                <a:solidFill>
                  <a:srgbClr val="FF0000"/>
                </a:solidFill>
                <a:latin typeface="Constantia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Constantia" pitchFamily="18" charset="0"/>
              </a:rPr>
            </a:br>
            <a:endParaRPr lang="ru-RU" sz="32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85720" y="4357694"/>
            <a:ext cx="3357586" cy="121444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Нам прищепки помогают,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Наши пальцы развивают.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0694" y="1000108"/>
            <a:ext cx="3357586" cy="121444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полях цветных прячутся предметы.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Мне интересно это!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4857784" cy="36414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2857496"/>
            <a:ext cx="5048285" cy="378621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85720" y="4357694"/>
            <a:ext cx="3357586" cy="121444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nstantia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Constantia" pitchFamily="18" charset="0"/>
              </a:rPr>
            </a:br>
            <a:endParaRPr lang="ru-RU" sz="2800" dirty="0"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429132"/>
            <a:ext cx="3429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onstantia" pitchFamily="18" charset="0"/>
              </a:rPr>
              <a:t>Время даром не теряем,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onstantia" pitchFamily="18" charset="0"/>
              </a:rPr>
              <a:t>Вместе дружно мы играем!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53094" y="1009632"/>
            <a:ext cx="3357586" cy="121444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Посмотрите на мой дом,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Будет жить зайчишка в нем!</a:t>
            </a:r>
            <a:endParaRPr lang="ru-RU" sz="2000" dirty="0">
              <a:latin typeface="Constantia" pitchFamily="18" charset="0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4857784" cy="36433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2786058"/>
            <a:ext cx="5048685" cy="3787349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t2.ftcdn.net/jpg/00/56/32/67/500_F_56326704_tCFkz7xdQqy6UI0TtpS7ecuSrxnf7wOq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715272" y="4929198"/>
            <a:ext cx="1428728" cy="1803757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1214414" y="285728"/>
            <a:ext cx="7000924" cy="2000264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00166" y="857232"/>
            <a:ext cx="6643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«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Сделаем сами, </a:t>
            </a:r>
          </a:p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             своими руками»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571480"/>
            <a:ext cx="3213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ТВОРЧЕСКОЕ НАЗВАНИЕ: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2500306"/>
            <a:ext cx="8215338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Тип проекта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практико-ориентированный.</a:t>
            </a:r>
          </a:p>
          <a:p>
            <a:pPr>
              <a:lnSpc>
                <a:spcPct val="80000"/>
              </a:lnSpc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 координации проекта: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открытый.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степени участия: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групповой.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Продолжительность выполнения: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среднесрочный.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рассчитан: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детей раннего и младшего дошкольного   возраста</a:t>
            </a:r>
          </a:p>
          <a:p>
            <a:pPr>
              <a:lnSpc>
                <a:spcPct val="80000"/>
              </a:lnSpc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дети, воспитатели, родители воспитанников,   педагоги-специалисты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85720" y="4357694"/>
            <a:ext cx="3357586" cy="121444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фигурки посмотри,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Их форму и цвет повтори!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53094" y="1009632"/>
            <a:ext cx="3357586" cy="121444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сейчас квадрат сложу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подружке покажу.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4857784" cy="36433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2786058"/>
            <a:ext cx="5047868" cy="378502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85720" y="4357694"/>
            <a:ext cx="3357586" cy="121444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пуговками играем,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Пальчики развиваем.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0694" y="1000108"/>
            <a:ext cx="3357586" cy="121444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Угощенье для лягушки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Приготовили подружки.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4857784" cy="36433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2786058"/>
            <a:ext cx="5095956" cy="377242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3714776" cy="502923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Скругленный прямоугольник 4"/>
          <p:cNvSpPr/>
          <p:nvPr/>
        </p:nvSpPr>
        <p:spPr>
          <a:xfrm>
            <a:off x="5357818" y="5429264"/>
            <a:ext cx="3357586" cy="121444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Один, два, три –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нас выросли цветы.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5429264"/>
            <a:ext cx="3357586" cy="121444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ребристой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дорожке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Пусть шагают ножки.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214290"/>
            <a:ext cx="3714776" cy="5030426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500174"/>
            <a:ext cx="3929090" cy="52361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2" descr="http://t1.ftcdn.net/jpg/00/56/32/70/500_F_56327097_AaIwPc1gF37acL0q6pa4uGM7slOHdFE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7858148" y="5143512"/>
            <a:ext cx="1285852" cy="1590572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428596" y="142852"/>
            <a:ext cx="3357586" cy="121444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– модуль наш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воздушный.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Развивать дыханье нужно.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5500702"/>
            <a:ext cx="3357586" cy="121444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Потом к нам птички прилетят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порадуют ребят.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Вадим\Pictures\P10402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1500174"/>
            <a:ext cx="4500594" cy="33736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1071538" y="285728"/>
            <a:ext cx="7000924" cy="52479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Скругленный прямоугольник 3"/>
          <p:cNvSpPr/>
          <p:nvPr/>
        </p:nvSpPr>
        <p:spPr>
          <a:xfrm>
            <a:off x="571472" y="5715016"/>
            <a:ext cx="8001056" cy="100013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Платки и флажки нам нужны для зарядки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Морковки – бросать. Здоровье будет в порядке!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000108"/>
            <a:ext cx="2583959" cy="365307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5" name="Picture 8" descr="C:\Users\Вадим\Downloads\Сертификат проекта infourok.ru № ДБ-158339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3071810"/>
            <a:ext cx="2582633" cy="36273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928670"/>
            <a:ext cx="2584153" cy="36568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Picture 6" descr="D:\Детсад\Дипломы\Лучик\Свидетельство ПОУ006315.jpg"/>
          <p:cNvPicPr>
            <a:picLocks noChangeAspect="1" noChangeArrowheads="1"/>
          </p:cNvPicPr>
          <p:nvPr/>
        </p:nvPicPr>
        <p:blipFill>
          <a:blip r:embed="rId5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6084" y="3071810"/>
            <a:ext cx="2533633" cy="3584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7" name="Picture 2" descr="http://t1.ftcdn.net/jpg/00/56/32/70/500_F_56327097_AaIwPc1gF37acL0q6pa4uGM7slOHdFEe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20" y="4786322"/>
            <a:ext cx="1333298" cy="184610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5984" y="285728"/>
            <a:ext cx="4703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РАСПРОСТРАНЕНИЕ  ОПЫТА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1928802"/>
          <a:ext cx="9144000" cy="4929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ВЫВОДЫ :      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еализация   проекта  подтвердила правильность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поставленных задач .</a:t>
            </a:r>
          </a:p>
          <a:p>
            <a:pPr algn="just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:</a:t>
            </a:r>
            <a:r>
              <a:rPr lang="ru-RU" dirty="0" smtClean="0"/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Представленный проект позволил решить широкий комплекс психолого-педагогических проблем, учитывая возрастные особенности детей, запросы родителей и основные направления развития современного образования и обеспечил </a:t>
            </a:r>
            <a:r>
              <a:rPr lang="ru-RU" sz="1600" b="1" i="1" u="sng" dirty="0" smtClean="0">
                <a:solidFill>
                  <a:srgbClr val="002060"/>
                </a:solidFill>
              </a:rPr>
              <a:t>возможности:</a:t>
            </a:r>
            <a:endParaRPr lang="ru-RU" b="1" i="1" u="sng" dirty="0" smtClean="0">
              <a:solidFill>
                <a:srgbClr val="002060"/>
              </a:solidFill>
            </a:endParaRPr>
          </a:p>
          <a:p>
            <a:pPr algn="just">
              <a:defRPr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2.ftcdn.net/jpg/00/56/32/67/500_F_56326704_tCFkz7xdQqy6UI0TtpS7ecuSrxnf7wOq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00"/>
          <a:stretch>
            <a:fillRect/>
          </a:stretch>
        </p:blipFill>
        <p:spPr bwMode="auto">
          <a:xfrm>
            <a:off x="3571868" y="4848946"/>
            <a:ext cx="2000264" cy="2009054"/>
          </a:xfrm>
          <a:prstGeom prst="rect">
            <a:avLst/>
          </a:prstGeom>
          <a:noFill/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500034" y="785794"/>
            <a:ext cx="8143932" cy="4000528"/>
          </a:xfrm>
          <a:prstGeom prst="wedgeRoundRectCallout">
            <a:avLst>
              <a:gd name="adj1" fmla="val -20644"/>
              <a:gd name="adj2" fmla="val 62887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03275" indent="-803275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имеют большие возможности. Планируем:</a:t>
            </a:r>
          </a:p>
          <a:p>
            <a:pPr marL="803275" indent="-803275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продолжить обогащение развивающей предметно-пространственной среды группы  и более активно привлекать к этому родителей воспитанников;</a:t>
            </a:r>
          </a:p>
          <a:p>
            <a:pPr marL="803275" indent="-803275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поделиться опытом работы на педагогическом совете ДОУ (в форме презентации);</a:t>
            </a:r>
          </a:p>
          <a:p>
            <a:pPr marL="803275" indent="-803275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выложить материалы деятельности по выполнению проектных мероприятий в профессиональных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блогах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803275" indent="-803275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участвовать с презентацией проекта в муниципальном конкурсе педагогических проектов;</a:t>
            </a:r>
          </a:p>
          <a:p>
            <a:pPr marL="803275" indent="-803275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участвовать с презентацией проекта в сетевых конкурсах;</a:t>
            </a:r>
          </a:p>
          <a:p>
            <a:pPr marL="803275" indent="-803275">
              <a:defRPr/>
            </a:pPr>
            <a:endParaRPr lang="ru-RU" sz="20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214290"/>
            <a:ext cx="6050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ПЕРСПЕКТИВЫ РАЗВИТИЯ ПРОЕКТА: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t2.ftcdn.net/jpg/00/56/32/67/500_F_56326704_tCFkz7xdQqy6UI0TtpS7ecuSrxnf7wOq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5067714"/>
            <a:ext cx="1571604" cy="165101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57356" y="428604"/>
            <a:ext cx="5337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ВОСТРЕБОВАННОСТЬ ПРОЕКТА: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2976" y="1285860"/>
            <a:ext cx="6929486" cy="407196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     </a:t>
            </a:r>
            <a:r>
              <a:rPr lang="ru-RU" sz="2000" b="1" dirty="0" err="1" smtClean="0">
                <a:solidFill>
                  <a:srgbClr val="002060"/>
                </a:solidFill>
              </a:rPr>
              <a:t>Востребованность</a:t>
            </a:r>
            <a:r>
              <a:rPr lang="ru-RU" b="1" dirty="0" smtClean="0">
                <a:solidFill>
                  <a:srgbClr val="002060"/>
                </a:solidFill>
              </a:rPr>
              <a:t> проекта, на наш взгляд,  обуславливается несколькими факторами: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отвечает целям и задачам ФГОС;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позволяет создать условия для развития личности дошкольников, их индивидуальности, интеллектуальных, творческих способностей, обогатить развивающую предметно-пространственную среду с минимальными материальными затратами;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основной идеей проекта является объединение усилий педагогов, родителей, администрации ОО  с целью создания благоприятных условий для развития и воспитания детей.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1.ftcdn.net/jpg/00/56/32/70/500_F_56327097_AaIwPc1gF37acL0q6pa4uGM7slOHdFE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5013176"/>
            <a:ext cx="1440160" cy="1512168"/>
          </a:xfrm>
          <a:prstGeom prst="rect">
            <a:avLst/>
          </a:prstGeom>
          <a:noFill/>
        </p:spPr>
      </p:pic>
      <p:pic>
        <p:nvPicPr>
          <p:cNvPr id="6" name="Picture 2" descr="https://t2.ftcdn.net/jpg/00/56/32/67/500_F_56326704_tCFkz7xdQqy6UI0TtpS7ecuSrxnf7wOq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5000636"/>
            <a:ext cx="1219310" cy="1524138"/>
          </a:xfrm>
          <a:prstGeom prst="rect">
            <a:avLst/>
          </a:prstGeom>
          <a:noFill/>
        </p:spPr>
      </p:pic>
      <p:pic>
        <p:nvPicPr>
          <p:cNvPr id="7" name="Picture 2" descr="https://t2.ftcdn.net/jpg/00/56/32/67/500_F_56326704_tCFkz7xdQqy6UI0TtpS7ecuSrxnf7wOq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5072074"/>
            <a:ext cx="1368152" cy="1565176"/>
          </a:xfrm>
          <a:prstGeom prst="rect">
            <a:avLst/>
          </a:prstGeom>
          <a:noFill/>
        </p:spPr>
      </p:pic>
      <p:pic>
        <p:nvPicPr>
          <p:cNvPr id="9" name="Picture 2" descr="https://t2.ftcdn.net/jpg/00/56/32/67/500_F_56326704_tCFkz7xdQqy6UI0TtpS7ecuSrxnf7wOq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63487" y="5000636"/>
            <a:ext cx="1448473" cy="1524708"/>
          </a:xfrm>
          <a:prstGeom prst="rect">
            <a:avLst/>
          </a:prstGeom>
          <a:noFill/>
        </p:spPr>
      </p:pic>
      <p:pic>
        <p:nvPicPr>
          <p:cNvPr id="10" name="Picture 2" descr="http://t1.ftcdn.net/jpg/00/56/32/70/500_F_56327097_AaIwPc1gF37acL0q6pa4uGM7slOHdFE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5"/>
          <a:stretch>
            <a:fillRect/>
          </a:stretch>
        </p:blipFill>
        <p:spPr bwMode="auto">
          <a:xfrm>
            <a:off x="5429256" y="5143512"/>
            <a:ext cx="1296144" cy="1363636"/>
          </a:xfrm>
          <a:prstGeom prst="rect">
            <a:avLst/>
          </a:prstGeom>
          <a:noFill/>
        </p:spPr>
      </p:pic>
      <p:pic>
        <p:nvPicPr>
          <p:cNvPr id="11" name="Picture 2" descr="http://t1.ftcdn.net/jpg/00/56/32/70/500_F_56327097_AaIwPc1gF37acL0q6pa4uGM7slOHdFEe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43702" y="5214950"/>
            <a:ext cx="1000132" cy="1384798"/>
          </a:xfrm>
          <a:prstGeom prst="rect">
            <a:avLst/>
          </a:prstGeom>
          <a:noFill/>
        </p:spPr>
      </p:pic>
      <p:pic>
        <p:nvPicPr>
          <p:cNvPr id="12" name="Picture 2" descr="https://t2.ftcdn.net/jpg/00/56/32/67/500_F_56326704_tCFkz7xdQqy6UI0TtpS7ecuSrxnf7wOq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15272" y="5214950"/>
            <a:ext cx="1165844" cy="144016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42844" y="1000108"/>
            <a:ext cx="878687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 Российской Федерации «Об образовании в российской Федерации» от 30 декабря 2012 г. №273-ФЗ</a:t>
            </a:r>
          </a:p>
          <a:p>
            <a:pPr lvl="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РФ от 17 октября 2013 г. № 1155 «Об утверждении федерального государственного образовательного стандарта дошкольного образования»</a:t>
            </a:r>
          </a:p>
          <a:p>
            <a:pPr lvl="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Губанова Н.Ф. Развитие игровой деятельности. Система работы в первой младшей группе детского сада. - М.: МОЗАИКА-СИНТЕЗ, 2012.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Самые маленькие в детском саду: Из опыта работы московских педагогов /Авт.-сост. В. Сотникова. М.: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Линка-Пресс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2005.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Печора К.Л.,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Пантюхина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Г.В. Диагностика развития детей раннего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возраста.-М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.: ТЦ Сфера, 2016</a:t>
            </a: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r:id="rId9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http://festival.1september.ru/articles/548852/pril.doc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http://www.maam.ru/detskijsad/-sdelaem-sami-svoimi-rukami-nestandartnoe-igrovoe-oborudovanie.html</a:t>
            </a:r>
            <a:endParaRPr lang="ru-RU" sz="1600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http://cyberleninka.ru/article/n/problema-formirovaniya-emotsionalnogo-blagopoluchiya-u-detey-doshkolnogo-vozrasta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785918" y="214290"/>
            <a:ext cx="5198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ИНФОРМАЦИОННЫЕ РЕСУРСЫ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86116" y="357166"/>
            <a:ext cx="2951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142984"/>
            <a:ext cx="8501122" cy="54292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Раннее детство – особый период в жизни ребенка-дошкольника. Это время, когда маленький человек активно познает окружающий мир, осваивает орудийные способы действия в быту, игре.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Одним из определяющих факторов воспитания малышей является развивающая предметно-пространственная среда. Правильно организованная она помогает взрослому обеспечить гармоничное развитие ребенка, создать эмоционально-положительную атмосферу в группе, устраивать и проводить игры-занятия и таким образом приучать   детей к самостоятельным играм с постепенно усложняющимся содержанием.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 соответствии с возрастными особенностями детей  и требованиям программы «От рождения до школы» при подготовке к новому учебному году особое внимание было уделено тому, что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образовательное пространство должно предоставлять необходимые и достаточные возможности для движения, предметной и игровой деятельности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s://t2.ftcdn.net/jpg/00/56/32/67/500_F_56326704_tCFkz7xdQqy6UI0TtpS7ecuSrxnf7wOq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4929198"/>
            <a:ext cx="1817857" cy="1928802"/>
          </a:xfrm>
          <a:prstGeom prst="rect">
            <a:avLst/>
          </a:prstGeom>
          <a:noFill/>
        </p:spPr>
      </p:pic>
      <p:sp>
        <p:nvSpPr>
          <p:cNvPr id="16" name="Стрелка вправо 15"/>
          <p:cNvSpPr/>
          <p:nvPr/>
        </p:nvSpPr>
        <p:spPr>
          <a:xfrm>
            <a:off x="214282" y="1643050"/>
            <a:ext cx="3143272" cy="3714776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rgbClr val="C00000"/>
              </a:solidFill>
            </a:endParaRPr>
          </a:p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ТРЕБОВАНИЯ</a:t>
            </a:r>
          </a:p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ФГОС</a:t>
            </a:r>
          </a:p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содержанию</a:t>
            </a:r>
          </a:p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РППС</a:t>
            </a:r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28860" y="1000108"/>
            <a:ext cx="4714908" cy="5715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Содержательная насыщенность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488" y="1857364"/>
            <a:ext cx="4714908" cy="5715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Трансформируемость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57554" y="2714620"/>
            <a:ext cx="4714908" cy="5715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Полифункциональность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868" y="3571876"/>
            <a:ext cx="4714908" cy="5715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4.Вариативность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29058" y="4500570"/>
            <a:ext cx="4714908" cy="5715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Доступность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14810" y="5357826"/>
            <a:ext cx="4714908" cy="5715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Безопасность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643042" y="2143116"/>
          <a:ext cx="7310046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2143116"/>
            <a:ext cx="15647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00042"/>
            <a:ext cx="15249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ПРОЕКТА: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1571604" y="0"/>
            <a:ext cx="7286676" cy="1928802"/>
          </a:xfrm>
          <a:prstGeom prst="horizontalScroll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обогащение  развивающей предметно-пространственной среды группы  как важного средства воспитания и развития детей раннего дошкольного возраста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t1.ftcdn.net/jpg/00/56/32/70/500_F_56327097_AaIwPc1gF37acL0q6pa4uGM7slOHdFEe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5000636"/>
            <a:ext cx="1393024" cy="1857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57158" y="980728"/>
          <a:ext cx="8568952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14480" y="142852"/>
            <a:ext cx="5549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ПРЕДПОЛАГАЕМЫЕ РЕЗУЛЬТАТЫ:</a:t>
            </a:r>
            <a:endPara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>
            <a:off x="142844" y="428604"/>
            <a:ext cx="2357454" cy="2643206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428736"/>
            <a:ext cx="22885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проекта: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071942"/>
            <a:ext cx="5715040" cy="5715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этап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организационно-подготовительный:      июнь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929198"/>
            <a:ext cx="5715040" cy="5715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этап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практический:                                       июль- 15августа    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5857892"/>
            <a:ext cx="5786478" cy="5715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этап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заключительный:                                   16-31 августа</a:t>
            </a:r>
          </a:p>
        </p:txBody>
      </p:sp>
      <p:sp>
        <p:nvSpPr>
          <p:cNvPr id="13" name="Стрелка вправо 12"/>
          <p:cNvSpPr/>
          <p:nvPr/>
        </p:nvSpPr>
        <p:spPr>
          <a:xfrm flipH="1">
            <a:off x="6500826" y="4214794"/>
            <a:ext cx="2357454" cy="2643206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2330" y="5000636"/>
            <a:ext cx="18881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СРОКИ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реализации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000364" y="285728"/>
          <a:ext cx="5953156" cy="291191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953156"/>
              </a:tblGrid>
              <a:tr h="965049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Руководители проекта:</a:t>
                      </a:r>
                    </a:p>
                    <a:p>
                      <a:pPr algn="l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воспитатели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группы «Кроха»</a:t>
                      </a:r>
                    </a:p>
                    <a:p>
                      <a:pPr algn="l"/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</a:t>
                      </a:r>
                      <a:r>
                        <a:rPr lang="ru-RU" sz="1800" b="1" i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Мастина</a:t>
                      </a:r>
                      <a:r>
                        <a:rPr lang="ru-RU" sz="18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О.В., Герасёва А.А.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4246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Администрация ДОУ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4246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Воспитанники ДОУ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2610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Родители воспитанников</a:t>
                      </a:r>
                    </a:p>
                    <a:p>
                      <a:pPr algn="l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(законные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представители)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1368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Педагоги ДОУ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14282" y="0"/>
            <a:ext cx="8713788" cy="105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этап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–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организационно-подготовительн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ы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й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(июнь)</a:t>
            </a: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1643050"/>
          <a:ext cx="8572560" cy="4660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4286280"/>
              </a:tblGrid>
              <a:tr h="38892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 деятельности</a:t>
                      </a:r>
                    </a:p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Формы деятельности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685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Определение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темы педагогического проекта, постановка целей и задач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Собственная аналитическая деятельность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932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Знакомство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 педагогической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литературой,  опытом коллег,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материалов в сети Интернет по выбранной теме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самообразование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25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Подбор диагностического инструментария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методической литературы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72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Выбор форм взаимодействия с родителями воспитанников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Анкетирование, индивидуальные беседы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932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Составление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плана деятельности по обогащению развивающей предметно-пространственной среды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Собственная аналитическая деятельность,  индивидуальные консультации  с заместителем заведующего по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ВМР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932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инициативной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группы  по выполнению проектных мероприятий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Совместная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деятельность родителей воспитанников и педагогов группы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14282" y="0"/>
            <a:ext cx="8713788" cy="105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II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этап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–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практический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(июль-15августа)</a:t>
            </a: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14282" y="1643050"/>
          <a:ext cx="8715436" cy="52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3200</TotalTime>
  <Words>1385</Words>
  <Application>Microsoft Office PowerPoint</Application>
  <PresentationFormat>Экран (4:3)</PresentationFormat>
  <Paragraphs>241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0" baseType="lpstr">
      <vt:lpstr>Kozuka Mincho Pro H</vt:lpstr>
      <vt:lpstr>SimSun</vt:lpstr>
      <vt:lpstr>Aharoni</vt:lpstr>
      <vt:lpstr>Arial</vt:lpstr>
      <vt:lpstr>Arial Black</vt:lpstr>
      <vt:lpstr>Calibri</vt:lpstr>
      <vt:lpstr>Comic Sans MS</vt:lpstr>
      <vt:lpstr>Constantia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Даша</dc:creator>
  <cp:lastModifiedBy>uzer</cp:lastModifiedBy>
  <cp:revision>328</cp:revision>
  <dcterms:created xsi:type="dcterms:W3CDTF">2016-05-22T13:15:02Z</dcterms:created>
  <dcterms:modified xsi:type="dcterms:W3CDTF">2017-04-05T08:36:53Z</dcterms:modified>
</cp:coreProperties>
</file>