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Сенсорное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сентябрь,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2015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53971780913247E-2"/>
          <c:y val="0.20624886376261226"/>
          <c:w val="0.6162997077949135"/>
          <c:h val="0.785734284820207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Сенсорное развитие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не сформирована</c:v>
                </c:pt>
                <c:pt idx="2">
                  <c:v>сформирована частично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0.53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5276319872504593"/>
          <c:y val="0.20505013331852021"/>
          <c:w val="0.70735770738117232"/>
          <c:h val="0.13440615184171459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Сенсорное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май,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2016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90520497722475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53971780913233E-2"/>
          <c:y val="0.20624886376261223"/>
          <c:w val="0.61629970779491361"/>
          <c:h val="0.785734284820207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Сенсорное развитие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не сформирована</c:v>
                </c:pt>
                <c:pt idx="2">
                  <c:v>сформирована частично</c:v>
                </c:pt>
                <c:pt idx="3">
                  <c:v>сформирована полностью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7.0000000000000007E-2</c:v>
                </c:pt>
                <c:pt idx="2">
                  <c:v>0.33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5276319872504598"/>
          <c:y val="0.20505013331852021"/>
          <c:w val="0.70735770738117254"/>
          <c:h val="0.13440615184171467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Сенсорное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сентябрь,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2016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53971780913261E-2"/>
          <c:y val="0.20624886376261228"/>
          <c:w val="0.61629970779491361"/>
          <c:h val="0.78573428482020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Сенсорное развитие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не сформирована</c:v>
                </c:pt>
                <c:pt idx="2">
                  <c:v>сформирована частично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7.0000000000000007E-2</c:v>
                </c:pt>
                <c:pt idx="2">
                  <c:v>0.26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5276319872504596"/>
          <c:y val="0.20505013331852021"/>
          <c:w val="0.70735770738117243"/>
          <c:h val="0.1344061518417146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Сенсорное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январь, 2017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90520497722475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53971780913247E-2"/>
          <c:y val="0.20624886376261226"/>
          <c:w val="0.61629970779491361"/>
          <c:h val="0.785734284820207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Сенсорное развитие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не сформирована</c:v>
                </c:pt>
                <c:pt idx="2">
                  <c:v>сформирована частично</c:v>
                </c:pt>
                <c:pt idx="3">
                  <c:v>сформирована полностью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1">
                  <c:v>0</c:v>
                </c:pt>
                <c:pt idx="2">
                  <c:v>0.14000000000000001</c:v>
                </c:pt>
                <c:pt idx="3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5276319872504601"/>
          <c:y val="0.20505013331852021"/>
          <c:w val="0.70735770738117265"/>
          <c:h val="0.1344061518417147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5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476673"/>
            <a:ext cx="6550496" cy="1656183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ИКТ – технология как форма трансляции педагогического опыта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7632848" cy="2592288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из опыта работы воспитателя МБДОУ «Детский сад комбинированного вида №25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Рябинушка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Котловой Елены Юрьевны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Мичуринск-наукоград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февраль 2017</a:t>
            </a:r>
          </a:p>
          <a:p>
            <a:endParaRPr lang="ru-RU" dirty="0"/>
          </a:p>
        </p:txBody>
      </p:sp>
      <p:pic>
        <p:nvPicPr>
          <p:cNvPr id="2052" name="Picture 4" descr="http://10kr.ru/upload/iblock/590/d45a8b53d97611e2bfdd005056c00008_86125b64222f413ba7f4188832f1a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2160240" cy="1298389"/>
          </a:xfrm>
          <a:prstGeom prst="flowChartDocumen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6" name="Пятиугольник 5"/>
          <p:cNvSpPr/>
          <p:nvPr/>
        </p:nvSpPr>
        <p:spPr>
          <a:xfrm>
            <a:off x="539552" y="2348880"/>
            <a:ext cx="7920880" cy="77266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показатель профессиональной компетентности педагога, его общей и педагогической культуры, кругозора, эрудиции.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763688" y="548680"/>
            <a:ext cx="6552728" cy="1296144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материалы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132856"/>
            <a:ext cx="7632848" cy="72008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«Сенсорные ступеньки»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924944"/>
            <a:ext cx="7632848" cy="309634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реализации проекта «Сенсорные ступеньки»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обогатили свой чувственный опыт и сформировали первоначальные представление о цвете, форме и величине;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повысили свою компетентность в вопросах сенсорного развития ребёнка.</a:t>
            </a:r>
          </a:p>
          <a:p>
            <a:pPr algn="just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повысила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свою профессиональную компетентность по теме проекта, но и внесла вклад в деятельность нашего детского сада как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конкурентоспособного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99792" y="2132856"/>
            <a:ext cx="3816424" cy="100811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3284984"/>
            <a:ext cx="7632848" cy="136815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цель, задачи, формы работы, тематическое планирование, конспекты занятий, консультации для педагогов в форме деловой игры и диагностический инструментарий.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065e335ba154d55e53260b5389d03e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869160"/>
            <a:ext cx="3744416" cy="158417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1763688" y="548680"/>
            <a:ext cx="6552728" cy="1296144"/>
          </a:xfrm>
          <a:prstGeom prst="cloudCallout">
            <a:avLst>
              <a:gd name="adj1" fmla="val -8147"/>
              <a:gd name="adj2" fmla="val 8459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материалы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-1500000">
            <a:off x="1118172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-780000">
            <a:off x="755576" y="1772816"/>
            <a:ext cx="5760640" cy="304038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опыта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«Сенсорное развитие детей раннего возраста – проблема и ее решение»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im3-tub-ru.yandex.net/i?id=90cbbaa7f956fe2edeeca69bf54e22c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1837464" cy="2520280"/>
          </a:xfrm>
          <a:prstGeom prst="cloudCallou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028" name="Picture 4" descr="http://bestdeals.minemegashop.ru/images/audio_cd_covers/1014417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25144"/>
            <a:ext cx="1944216" cy="1584176"/>
          </a:xfrm>
          <a:prstGeom prst="teardrop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2339752" y="404664"/>
            <a:ext cx="5112568" cy="936104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Базовая модель опыта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899592" y="1556792"/>
            <a:ext cx="7704856" cy="360040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Противоречия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между необходимостью  выполнения требований ФГОС к организации образовательного процесса, в том числе и в аспекте сенсорного развития детей и недостаточным уровнем профессиональной компетентности воспитателя;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между необходимостью приобщения родителей к воспитательному  процессу и низким уровнем образовательной культуры родителей.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dou125.ru/images/fgos_do-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1897623" cy="7920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1026" name="Picture 2" descr="http://teddymarket.ru/images/goods_pics/big/5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869160"/>
            <a:ext cx="1100605" cy="1584176"/>
          </a:xfrm>
          <a:prstGeom prst="hexagon">
            <a:avLst/>
          </a:prstGeom>
          <a:noFill/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339752" y="404664"/>
            <a:ext cx="5112568" cy="1296144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Ведущая идея опыта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2339752" y="1844824"/>
            <a:ext cx="5256584" cy="2592288"/>
          </a:xfrm>
          <a:prstGeom prst="fram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сенсорных представлений детей раннего возраста при активном использовании игровой технологии.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im1-tub-ru.yandex.net/i?id=f821484295157856d5669dcefed53e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869160"/>
            <a:ext cx="2017092" cy="1339349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randashispb.ru/d/373934/d/y_cf1b8a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6672"/>
            <a:ext cx="1152128" cy="742583"/>
          </a:xfrm>
          <a:prstGeom prst="flowChartPunchedTape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051720" y="1556792"/>
            <a:ext cx="4752528" cy="3312368"/>
          </a:xfrm>
          <a:prstGeom prst="quad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Личная концепция воспитателя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6260000">
            <a:off x="6454880" y="2304623"/>
            <a:ext cx="2665413" cy="17764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just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благоприятной атмосферы и развивающей среды, способствующей введению ребенка в активную познавательную  деятельность.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476672"/>
            <a:ext cx="2663825" cy="10076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образовательного процесса на основе личностно-ориентированного подхода.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4941168"/>
            <a:ext cx="4392612" cy="100811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«Поддержка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 в воспитании детей, вовлечение семей непосредственно в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деятельность».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(ФГОС)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6260000">
            <a:off x="-514704" y="2681413"/>
            <a:ext cx="3589798" cy="1480810"/>
          </a:xfrm>
          <a:prstGeom prst="roundRect">
            <a:avLst/>
          </a:prstGeom>
          <a:solidFill>
            <a:srgbClr val="E1C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just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воспитателей по обучению детей сенсорным понятиям на основе инновационного подхода к проблеме формирования сенсорных способностей дошкольников.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2123728" y="404664"/>
            <a:ext cx="5976664" cy="1479032"/>
          </a:xfrm>
          <a:prstGeom prst="ellipse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1835696" y="1916832"/>
            <a:ext cx="6408712" cy="1058416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организованная образовательная деятельность в форме игры драматизации,  сказки, путешествия;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835696" y="2780928"/>
            <a:ext cx="6408712" cy="1058416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 с детьми малой подгруппой;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1835696" y="3645024"/>
            <a:ext cx="6408712" cy="1058416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индивидуальные ситуации общения;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835696" y="4509120"/>
            <a:ext cx="6408712" cy="1058416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средств ИКТ при организации ООД;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835696" y="5373216"/>
            <a:ext cx="6408712" cy="1058416"/>
          </a:xfrm>
          <a:prstGeom prst="wav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семей непосредственно в образовательную деятельность.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объединение 1"/>
          <p:cNvSpPr/>
          <p:nvPr/>
        </p:nvSpPr>
        <p:spPr>
          <a:xfrm>
            <a:off x="2123728" y="548680"/>
            <a:ext cx="6264696" cy="1549896"/>
          </a:xfrm>
          <a:prstGeom prst="flowChartMer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исследования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2708920"/>
          <a:ext cx="36004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60032" y="2852936"/>
          <a:ext cx="36004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объединение 1"/>
          <p:cNvSpPr/>
          <p:nvPr/>
        </p:nvSpPr>
        <p:spPr>
          <a:xfrm>
            <a:off x="2123728" y="548680"/>
            <a:ext cx="6264696" cy="1549896"/>
          </a:xfrm>
          <a:prstGeom prst="flowChartMer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исследования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2708920"/>
          <a:ext cx="36004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60032" y="2852936"/>
          <a:ext cx="36004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763688" y="548680"/>
            <a:ext cx="6552728" cy="1296144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материалы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132856"/>
            <a:ext cx="7632848" cy="113042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по самообразованию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«Дидактическая игра как форма обучения детей раннего возраста»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3429000"/>
            <a:ext cx="7488832" cy="108012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плана по самообразованию: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моей профессиональной компетентности по данной теме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725144"/>
            <a:ext cx="7488832" cy="1296144"/>
          </a:xfrm>
          <a:prstGeom prst="roundRect">
            <a:avLst>
              <a:gd name="adj" fmla="val 2265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игровой деятельности детей;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реализовать воспитательные, образовательные и развивающие функции игровой деятельности;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обеспечить личностное развитие ребенка в процессе игровой деятельности.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402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ИКТ – технология как форма трансляции педагогического опыта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ГИБДД</cp:lastModifiedBy>
  <cp:revision>30</cp:revision>
  <dcterms:created xsi:type="dcterms:W3CDTF">2013-01-06T18:32:13Z</dcterms:created>
  <dcterms:modified xsi:type="dcterms:W3CDTF">2017-05-17T05:29:01Z</dcterms:modified>
</cp:coreProperties>
</file>