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68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E97-0579-47BA-B3B8-57371D2B2DAA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45CA-9A33-4D18-AF99-748D73A4F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5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E97-0579-47BA-B3B8-57371D2B2DAA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45CA-9A33-4D18-AF99-748D73A4F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1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E97-0579-47BA-B3B8-57371D2B2DAA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45CA-9A33-4D18-AF99-748D73A4F1E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2675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E97-0579-47BA-B3B8-57371D2B2DAA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45CA-9A33-4D18-AF99-748D73A4F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8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E97-0579-47BA-B3B8-57371D2B2DAA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45CA-9A33-4D18-AF99-748D73A4F1E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4331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E97-0579-47BA-B3B8-57371D2B2DAA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45CA-9A33-4D18-AF99-748D73A4F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36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E97-0579-47BA-B3B8-57371D2B2DAA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45CA-9A33-4D18-AF99-748D73A4F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338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E97-0579-47BA-B3B8-57371D2B2DAA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45CA-9A33-4D18-AF99-748D73A4F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6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E97-0579-47BA-B3B8-57371D2B2DAA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45CA-9A33-4D18-AF99-748D73A4F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E97-0579-47BA-B3B8-57371D2B2DAA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45CA-9A33-4D18-AF99-748D73A4F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0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E97-0579-47BA-B3B8-57371D2B2DAA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45CA-9A33-4D18-AF99-748D73A4F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2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E97-0579-47BA-B3B8-57371D2B2DAA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45CA-9A33-4D18-AF99-748D73A4F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3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E97-0579-47BA-B3B8-57371D2B2DAA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45CA-9A33-4D18-AF99-748D73A4F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4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E97-0579-47BA-B3B8-57371D2B2DAA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45CA-9A33-4D18-AF99-748D73A4F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9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E97-0579-47BA-B3B8-57371D2B2DAA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45CA-9A33-4D18-AF99-748D73A4F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7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45CA-9A33-4D18-AF99-748D73A4F1E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E97-0579-47BA-B3B8-57371D2B2DAA}" type="datetimeFigureOut">
              <a:rPr lang="ru-RU" smtClean="0"/>
              <a:t>10.01.2017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8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8AE97-0579-47BA-B3B8-57371D2B2DAA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0D45CA-9A33-4D18-AF99-748D73A4F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03201"/>
            <a:ext cx="10261599" cy="77893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бюджетная дошкольная образовательная организация «Детский сад №13 «Родничок»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8488" y="1388533"/>
            <a:ext cx="8585200" cy="2353733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 по формированию патриотических чувств и любви к малой Родине у детей старшего дошкольного возраста по теме: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КРАЕВЕДЕНИЯ»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68793" y="4524320"/>
            <a:ext cx="3285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Сазонова Т.М.</a:t>
            </a:r>
            <a:endParaRPr lang="ru-RU" sz="2400" dirty="0"/>
          </a:p>
        </p:txBody>
      </p:sp>
      <p:pic>
        <p:nvPicPr>
          <p:cNvPr id="1026" name="Picture 2" descr="http://img-fotki.yandex.ru/get/4526/22264419.2f/0_5b1ee_d833bee8_X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857" y="3742266"/>
            <a:ext cx="4298690" cy="3224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ЭКСКУРСИИ В СВЯТО – ТРОИЦКИЙ МУЖСКОЙ МОНАСТЫРЬ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b590\Pictures\экскурсия в монастырь\P402037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2922"/>
            <a:ext cx="5915316" cy="5004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b590\Pictures\экскурсия в монастырь\P402037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548" y="1588168"/>
            <a:ext cx="6100220" cy="470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05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ЭКСКУРСИИ В БИБЛИОТЕКУ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b590\Pictures\библиотека\PB20034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046747"/>
            <a:ext cx="6067134" cy="5101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b590\Pictures\библиотека\PB20035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7135" y="1229582"/>
            <a:ext cx="5995735" cy="491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97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ЭКСКУРСИИ В ЛЕС (в разные времена года)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b590\Documents\ПТИЦЫ\Фото ПТИЦЫ\P107007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19" y="603472"/>
            <a:ext cx="4137327" cy="321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966" y="856277"/>
            <a:ext cx="4293737" cy="3220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347" y="3829244"/>
            <a:ext cx="5369237" cy="302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b590\Pictures\Новая папка\Photo004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0472" y="1377730"/>
            <a:ext cx="3471528" cy="4621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3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96274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ПРАЗДНИКИ И РАЗВЛЕЧЕНИЯ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 descr="C:\Users\Roman\AppData\Local\Temp\Rar$DIa0.742\Покров 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7312" y="3751928"/>
            <a:ext cx="3668879" cy="283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3" descr="C:\Users\Roman\AppData\Local\Temp\Rar$DIa0.125\Покров. Танец рябинок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8795" y="637672"/>
            <a:ext cx="3584658" cy="2838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IMG_292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262" y="602265"/>
            <a:ext cx="4233327" cy="2909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развлечени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61" y="3511943"/>
            <a:ext cx="4029760" cy="2890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michdou13.68edu.ru/imagebrowser/ib_p027_0_4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640" y="857151"/>
            <a:ext cx="3619223" cy="2654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ichdou13.68edu.ru/imagebrowser/ib_p027_0_9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041" y="3787333"/>
            <a:ext cx="4149252" cy="2555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9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РЕЗУЛЬТАТЫ: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►должны  знать: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особенности природы родного края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наиболее важные исторические события родного города и края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символику города и края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-писателей и поэтов города и края, их творчество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должны уметь: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вести самостоятельные наблюдения в природе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узнавать изученные растения и животных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работать с элементами народного творчества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применять игры края для организации собственного досуга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МАЛАЯ РОДИНА - МИЧУРИНСК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1maps.ru/wp-content/uploads/2015/12/michurinsk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8898" y="701233"/>
            <a:ext cx="4341770" cy="3256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tambovgrad.ru/modules/photo/images/38-Bogoljubskij-sobor-v-Michurinsk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9315" y="646875"/>
            <a:ext cx="4956349" cy="3310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tambovgrad.ru/modules/photo/images/2026-Korpus-universiteta-v-Michurinsk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0668" y="3844995"/>
            <a:ext cx="4835744" cy="2909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webturizm.ru/country/pics/64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262" y="3686422"/>
            <a:ext cx="4024190" cy="3018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808" y="957431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«Ты вспомнишь не страну большую,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которую изъездил и узнал.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Ты вспомнишь Родину такую,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какой её ты в детстве увидал»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К. Симонов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autotravel.ru/phalbum/10183/60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138" y="493296"/>
            <a:ext cx="4336703" cy="6148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0316" y="0"/>
            <a:ext cx="12192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ЦЕЛЬ: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детей дошкольного возраста </a:t>
            </a:r>
            <a:b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отношения и чувства к своей семье, </a:t>
            </a:r>
            <a:b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городу, к природе,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России;</a:t>
            </a:r>
            <a:b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► культуре на основе исторических</a:t>
            </a:r>
            <a:b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природных особенностей родного края и страны </a:t>
            </a:r>
            <a:b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краеведческую деятельность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ww.michurinsk.ru/images/news/6515_iyunskiy_michurinsk__dym_nad_vodo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819" y="4018547"/>
            <a:ext cx="7344149" cy="2839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Задачи: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 детей любви и привязанности к своей семье, дому, детскому саду, улице, городу;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патриотизма, уважения к культурному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культурному прошлому России, средствами эстетического воспитания: изобразительная деятельность, художественное слово;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роли семьи в гражданско-патриотическом воспитании детей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нравственно-патриотических качеств: гордость, гуманизм, желания сохранять и приумножать богатства города, края;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интереса, представлений о русской национальной культуре (народное творчеств обычаи, традиции), воспитание чувства гордости и достоинства как представителя своего народа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представлений о своей малой Родине (история района, люди, его прославившие) воспитание любви к своему краю;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НОВИЗНА: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в уточнении структуры и содержания краеведческой культуры применительно к дошкольному возрасту;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►в определении критериев и уровней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краеведческой культуры дошкольника;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►в создании системы формирования краеведческой культуры у дошкольников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ОТЛИЧИТЕЛЬНАЯ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вовлечение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родителей в поисковую, исследовательскую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деятельность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►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индивидуального подхода; 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► формирование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апробация блока диагностических методик, позволяющих управлять процессом становления краеведческой культуры дошкольников.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ФОРМЫ И МЕТОДЫ РАБОТЫ С ДЕТЬМИ</a:t>
            </a:r>
            <a:b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Целевые прогулки по микрорайону;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именами людей, внёсших вклад в развитие и процветание родного города;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памятным местам: памятнику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В.И.Мичурину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стенду ветеранам ВОВ.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к достопримечательностям микрорайона: ВНИИГ и СПР им. Мичурина, мужской Троицкий монастырь, Святой источник, библиотека.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Экскурсии в лес (в разные времена года)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Чтение художественной литературы, соответствующей возрастной категории детей – о защитниках родной земли, Отечества, о животном и растительном мире Тамбовской области.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Чтение и рассказывание произведений фольклора русского народа, разных национальностей;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музыкальных произведений о Родной земле, родного города, показа детям фильмов, презентаций о подвигах русских людей, истории России;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иллюстраций, картин, разнообразных репродукций, содержащих необходимые исторические факты и события из окружающей жизни;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тематических праздников и развлечений: «День города», «День матери», «День защитника Отечества», «День космонавтики», «День Победы», «День семьи», «День защиты детей», «День России».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тематических выставок, посвященных памятным датам, изготовление сувениров для членов семьи, сотрудников детского сада, младших воспитанников. Родители принимают самое активное участие в их подготовке и организации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ЭКСКУРСИИ К ПАМЯТНЫМ МЕСТАМ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Памятник И.В. Мичурину                                                Стенд ветеранам ВОВ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b590\Pictures\экскурсия в монастырь\P402037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79" y="721000"/>
            <a:ext cx="4431632" cy="511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b590\Pictures\Новая папка\Photo003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6758" y="721000"/>
            <a:ext cx="4259178" cy="5114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6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ЭКСКУРСИИ К ДОСТОПРИМЕЧАТЕЛЬНОСТЯМ МИКРОРАЙОНА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ВНИИГиСПР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И.В. Мичурина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b590\Pictures\Новая папка\Photo003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862" y="743318"/>
            <a:ext cx="5169570" cy="5332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b590\Pictures\Новая папка\Photo004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2222" y="743317"/>
            <a:ext cx="4808268" cy="558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91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</TotalTime>
  <Words>111</Words>
  <Application>Microsoft Office PowerPoint</Application>
  <PresentationFormat>Широкоэкранный</PresentationFormat>
  <Paragraphs>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Грань</vt:lpstr>
      <vt:lpstr>Муниципальная бюджетная дошкольная образовательная организация «Детский сад №13 «Родничок»</vt:lpstr>
      <vt:lpstr>АКТУАЛЬНОСТЬ                                                         «Ты вспомнишь не страну большую,                                  которую изъездил и узнал.                                     Ты вспомнишь Родину такую,                                      какой её ты в детстве увидал»                                                                                                                                                                                  К. Симонов</vt:lpstr>
      <vt:lpstr>                                                            ЦЕЛЬ: ► Сформировать у детей дошкольного возраста  патриотического отношения и чувства к своей семье,  городу, к природе, России;  ► культуре на основе исторических  и природных особенностей родного края и страны  через краеведческую деятельность</vt:lpstr>
      <vt:lpstr>                                                                      Задачи: ► Воспитание у детей любви и привязанности к своей семье, дому, детскому саду, улице, городу; ► Воспитание патриотизма, уважения к культурному к культурному прошлому России, средствами эстетического воспитания: изобразительная деятельность, художественное слово;  ► усиление роли семьи в гражданско-патриотическом воспитании детей ► развитие нравственно-патриотических качеств: гордость, гуманизм, желания сохранять и приумножать богатства города, края;  ► формирование интереса, представлений о русской национальной культуре (народное творчеств обычаи, традиции), воспитание чувства гордости и достоинства как представителя своего народа; ► формирование представлений о своей малой Родине (история района, люди, его прославившие) воспитание любви к своему краю;                         </vt:lpstr>
      <vt:lpstr>                                               НОВИЗНА:   ► в уточнении структуры и содержания краеведческой культуры применительно к дошкольному возрасту;   ►в определении критериев и уровней сформированности краеведческой культуры дошкольника;  ►в создании системы формирования краеведческой культуры у дошкольников                        </vt:lpstr>
      <vt:lpstr>                                             ОТЛИЧИТЕЛЬНАЯ ОСОБЕННОСТЬ:   ► вовлечение детей и родителей в поисковую, исследовательскую     деятельность;   ►  реализация индивидуального подхода;   ► формирование и апробация блока диагностических методик, позволяющих управлять процессом становления краеведческой культуры дошкольников.                         </vt:lpstr>
      <vt:lpstr>                                       ФОРМЫ И МЕТОДЫ РАБОТЫ С ДЕТЬМИ ► Целевые прогулки по микрорайону;  ► Знакомство с именами людей, внёсших вклад в развитие и процветание родного города;  ► Экскурсии к памятным местам: памятнику В.И.Мичурину, стенду ветеранам ВОВ. ► Экскурсии к достопримечательностям микрорайона: ВНИИГ и СПР им. Мичурина, мужской Троицкий монастырь, Святой источник, библиотека. ►  Экскурсии в лес (в разные времена года) ►  Чтение художественной литературы, соответствующей возрастной категории детей – о защитниках родной земли, Отечества, о животном и растительном мире Тамбовской области. ►  Чтение и рассказывание произведений фольклора русского народа, разных национальностей; ► Слушание музыкальных произведений о Родной земле, родного города, показа детям фильмов, презентаций о подвигах русских людей, истории России; ► Рассматривание иллюстраций, картин, разнообразных репродукций, содержащих необходимые исторические факты и события из окружающей жизни; ► Проведение тематических праздников и развлечений: «День города», «День матери», «День защитника Отечества», «День космонавтики», «День Победы», «День семьи», «День защиты детей», «День России».  ► Подготовка тематических выставок, посвященных памятным датам, изготовление сувениров для членов семьи, сотрудников детского сада, младших воспитанников. Родители принимают самое активное участие в их подготовке и организации       </vt:lpstr>
      <vt:lpstr>                                          ЭКСКУРСИИ К ПАМЯТНЫМ МЕСТАМ              Памятник И.В. Мичурину                                                Стенд ветеранам ВОВ                          </vt:lpstr>
      <vt:lpstr>               ЭКСКУРСИИ К ДОСТОПРИМЕЧАТЕЛЬНОСТЯМ МИКРОРАЙОНА               ВНИИГиСПР им. И.В. Мичурина                          </vt:lpstr>
      <vt:lpstr>                       ЭКСКУРСИИ В СВЯТО – ТРОИЦКИЙ МУЖСКОЙ МОНАСТЫРЬ                                   </vt:lpstr>
      <vt:lpstr>                                          ЭКСКУРСИИ В БИБЛИОТЕКУ                                  </vt:lpstr>
      <vt:lpstr>                                          ЭКСКУРСИИ В ЛЕС (в разные времена года)                                  </vt:lpstr>
      <vt:lpstr>ТЕМАТИЧЕСКИЕ ПРАЗДНИКИ И РАЗВЛЕЧЕНИЯ                                 </vt:lpstr>
      <vt:lpstr>                                                        РЕЗУЛЬТАТЫ: ►должны  знать: - особенности природы родного края - наиболее важные исторические события родного города и края - символику города и края -писателей и поэтов города и края, их творчество ► должны уметь: - вести самостоятельные наблюдения в природе - узнавать изученные растения и животных - работать с элементами народного творчества - применять игры края для организации собственного досуга                              </vt:lpstr>
      <vt:lpstr>МОЯ МАЛАЯ РОДИНА - МИЧУРИНСК                             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бюджетная дошкольная образовательная организация «Детский сад №13 «Родничок»</dc:title>
  <dc:creator>Roman</dc:creator>
  <cp:lastModifiedBy>uzer</cp:lastModifiedBy>
  <cp:revision>13</cp:revision>
  <dcterms:created xsi:type="dcterms:W3CDTF">2016-12-04T21:06:03Z</dcterms:created>
  <dcterms:modified xsi:type="dcterms:W3CDTF">2017-01-10T12:37:30Z</dcterms:modified>
</cp:coreProperties>
</file>